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0" r:id="rId4"/>
  </p:sldMasterIdLst>
  <p:notesMasterIdLst>
    <p:notesMasterId r:id="rId6"/>
  </p:notesMasterIdLst>
  <p:sldIdLst>
    <p:sldId id="262" r:id="rId5"/>
  </p:sldIdLst>
  <p:sldSz cx="51206400" cy="347472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944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A5C761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1486" autoAdjust="0"/>
  </p:normalViewPr>
  <p:slideViewPr>
    <p:cSldViewPr snapToGrid="0">
      <p:cViewPr>
        <p:scale>
          <a:sx n="30" d="100"/>
          <a:sy n="30" d="100"/>
        </p:scale>
        <p:origin x="-2840" y="-3948"/>
      </p:cViewPr>
      <p:guideLst>
        <p:guide orient="horz" pos="10944"/>
        <p:guide pos="16128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 Kusrini Kadar" userId="82ed66c8-b596-424b-ab04-292dea1abe09" providerId="ADAL" clId="{CD18A647-D3B7-402E-97DD-75194924FD5E}"/>
    <pc:docChg chg="modSld">
      <pc:chgData name="Dr. Kusrini Kadar" userId="82ed66c8-b596-424b-ab04-292dea1abe09" providerId="ADAL" clId="{CD18A647-D3B7-402E-97DD-75194924FD5E}" dt="2024-03-13T05:28:49.235" v="4" actId="20577"/>
      <pc:docMkLst>
        <pc:docMk/>
      </pc:docMkLst>
      <pc:sldChg chg="modSp">
        <pc:chgData name="Dr. Kusrini Kadar" userId="82ed66c8-b596-424b-ab04-292dea1abe09" providerId="ADAL" clId="{CD18A647-D3B7-402E-97DD-75194924FD5E}" dt="2024-03-13T05:28:49.235" v="4" actId="20577"/>
        <pc:sldMkLst>
          <pc:docMk/>
          <pc:sldMk cId="3954329438" sldId="262"/>
        </pc:sldMkLst>
        <pc:spChg chg="mod">
          <ac:chgData name="Dr. Kusrini Kadar" userId="82ed66c8-b596-424b-ab04-292dea1abe09" providerId="ADAL" clId="{CD18A647-D3B7-402E-97DD-75194924FD5E}" dt="2024-03-13T05:28:49.235" v="4" actId="20577"/>
          <ac:spMkLst>
            <pc:docMk/>
            <pc:sldMk cId="3954329438" sldId="262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146" cy="466089"/>
          </a:xfrm>
          <a:prstGeom prst="rect">
            <a:avLst/>
          </a:prstGeom>
        </p:spPr>
        <p:txBody>
          <a:bodyPr vert="horz" lIns="107104" tIns="53552" rIns="107104" bIns="53552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54" y="1"/>
            <a:ext cx="3037146" cy="466089"/>
          </a:xfrm>
          <a:prstGeom prst="rect">
            <a:avLst/>
          </a:prstGeom>
        </p:spPr>
        <p:txBody>
          <a:bodyPr vert="horz" lIns="107104" tIns="53552" rIns="107104" bIns="53552" rtlCol="0"/>
          <a:lstStyle>
            <a:lvl1pPr algn="r">
              <a:defRPr sz="1400"/>
            </a:lvl1pPr>
          </a:lstStyle>
          <a:p>
            <a:fld id="{C39A8BF8-155D-49F7-8BE0-3BAB450F29F7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3800" y="1162050"/>
            <a:ext cx="46228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7104" tIns="53552" rIns="107104" bIns="535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1" y="4473815"/>
            <a:ext cx="5608640" cy="3660537"/>
          </a:xfrm>
          <a:prstGeom prst="rect">
            <a:avLst/>
          </a:prstGeom>
        </p:spPr>
        <p:txBody>
          <a:bodyPr vert="horz" lIns="107104" tIns="53552" rIns="107104" bIns="5355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312"/>
            <a:ext cx="3037146" cy="466089"/>
          </a:xfrm>
          <a:prstGeom prst="rect">
            <a:avLst/>
          </a:prstGeom>
        </p:spPr>
        <p:txBody>
          <a:bodyPr vert="horz" lIns="107104" tIns="53552" rIns="107104" bIns="53552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54" y="8830312"/>
            <a:ext cx="3037146" cy="466089"/>
          </a:xfrm>
          <a:prstGeom prst="rect">
            <a:avLst/>
          </a:prstGeom>
        </p:spPr>
        <p:txBody>
          <a:bodyPr vert="horz" lIns="107104" tIns="53552" rIns="107104" bIns="53552" rtlCol="0" anchor="b"/>
          <a:lstStyle>
            <a:lvl1pPr algn="r">
              <a:defRPr sz="1400"/>
            </a:lvl1pPr>
          </a:lstStyle>
          <a:p>
            <a:fld id="{65A9E5CB-26A3-4871-AF3C-5C37743A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00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9286" rtl="0" eaLnBrk="1" latinLnBrk="0" hangingPunct="1">
      <a:defRPr sz="826" kern="1200">
        <a:solidFill>
          <a:schemeClr val="tx1"/>
        </a:solidFill>
        <a:latin typeface="+mn-lt"/>
        <a:ea typeface="+mn-ea"/>
        <a:cs typeface="+mn-cs"/>
      </a:defRPr>
    </a:lvl1pPr>
    <a:lvl2pPr marL="314643" algn="l" defTabSz="629286" rtl="0" eaLnBrk="1" latinLnBrk="0" hangingPunct="1">
      <a:defRPr sz="826" kern="1200">
        <a:solidFill>
          <a:schemeClr val="tx1"/>
        </a:solidFill>
        <a:latin typeface="+mn-lt"/>
        <a:ea typeface="+mn-ea"/>
        <a:cs typeface="+mn-cs"/>
      </a:defRPr>
    </a:lvl2pPr>
    <a:lvl3pPr marL="629286" algn="l" defTabSz="629286" rtl="0" eaLnBrk="1" latinLnBrk="0" hangingPunct="1">
      <a:defRPr sz="826" kern="1200">
        <a:solidFill>
          <a:schemeClr val="tx1"/>
        </a:solidFill>
        <a:latin typeface="+mn-lt"/>
        <a:ea typeface="+mn-ea"/>
        <a:cs typeface="+mn-cs"/>
      </a:defRPr>
    </a:lvl3pPr>
    <a:lvl4pPr marL="943929" algn="l" defTabSz="629286" rtl="0" eaLnBrk="1" latinLnBrk="0" hangingPunct="1">
      <a:defRPr sz="826" kern="1200">
        <a:solidFill>
          <a:schemeClr val="tx1"/>
        </a:solidFill>
        <a:latin typeface="+mn-lt"/>
        <a:ea typeface="+mn-ea"/>
        <a:cs typeface="+mn-cs"/>
      </a:defRPr>
    </a:lvl4pPr>
    <a:lvl5pPr marL="1258574" algn="l" defTabSz="629286" rtl="0" eaLnBrk="1" latinLnBrk="0" hangingPunct="1">
      <a:defRPr sz="826" kern="1200">
        <a:solidFill>
          <a:schemeClr val="tx1"/>
        </a:solidFill>
        <a:latin typeface="+mn-lt"/>
        <a:ea typeface="+mn-ea"/>
        <a:cs typeface="+mn-cs"/>
      </a:defRPr>
    </a:lvl5pPr>
    <a:lvl6pPr marL="1573216" algn="l" defTabSz="629286" rtl="0" eaLnBrk="1" latinLnBrk="0" hangingPunct="1">
      <a:defRPr sz="826" kern="1200">
        <a:solidFill>
          <a:schemeClr val="tx1"/>
        </a:solidFill>
        <a:latin typeface="+mn-lt"/>
        <a:ea typeface="+mn-ea"/>
        <a:cs typeface="+mn-cs"/>
      </a:defRPr>
    </a:lvl6pPr>
    <a:lvl7pPr marL="1887859" algn="l" defTabSz="629286" rtl="0" eaLnBrk="1" latinLnBrk="0" hangingPunct="1">
      <a:defRPr sz="826" kern="1200">
        <a:solidFill>
          <a:schemeClr val="tx1"/>
        </a:solidFill>
        <a:latin typeface="+mn-lt"/>
        <a:ea typeface="+mn-ea"/>
        <a:cs typeface="+mn-cs"/>
      </a:defRPr>
    </a:lvl7pPr>
    <a:lvl8pPr marL="2202503" algn="l" defTabSz="629286" rtl="0" eaLnBrk="1" latinLnBrk="0" hangingPunct="1">
      <a:defRPr sz="826" kern="1200">
        <a:solidFill>
          <a:schemeClr val="tx1"/>
        </a:solidFill>
        <a:latin typeface="+mn-lt"/>
        <a:ea typeface="+mn-ea"/>
        <a:cs typeface="+mn-cs"/>
      </a:defRPr>
    </a:lvl8pPr>
    <a:lvl9pPr marL="2517145" algn="l" defTabSz="629286" rtl="0" eaLnBrk="1" latinLnBrk="0" hangingPunct="1">
      <a:defRPr sz="8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3800" y="1162050"/>
            <a:ext cx="46228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9E5CB-26A3-4871-AF3C-5C37743A06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52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5686639"/>
            <a:ext cx="43525440" cy="12097173"/>
          </a:xfrm>
        </p:spPr>
        <p:txBody>
          <a:bodyPr anchor="b"/>
          <a:lstStyle>
            <a:lvl1pPr algn="ctr">
              <a:defRPr sz="30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8250326"/>
            <a:ext cx="38404800" cy="8389194"/>
          </a:xfrm>
        </p:spPr>
        <p:txBody>
          <a:bodyPr/>
          <a:lstStyle>
            <a:lvl1pPr marL="0" indent="0" algn="ctr">
              <a:buNone/>
              <a:defRPr sz="12160"/>
            </a:lvl1pPr>
            <a:lvl2pPr marL="2316495" indent="0" algn="ctr">
              <a:buNone/>
              <a:defRPr sz="10133"/>
            </a:lvl2pPr>
            <a:lvl3pPr marL="4632990" indent="0" algn="ctr">
              <a:buNone/>
              <a:defRPr sz="9120"/>
            </a:lvl3pPr>
            <a:lvl4pPr marL="6949486" indent="0" algn="ctr">
              <a:buNone/>
              <a:defRPr sz="8107"/>
            </a:lvl4pPr>
            <a:lvl5pPr marL="9265981" indent="0" algn="ctr">
              <a:buNone/>
              <a:defRPr sz="8107"/>
            </a:lvl5pPr>
            <a:lvl6pPr marL="11582476" indent="0" algn="ctr">
              <a:buNone/>
              <a:defRPr sz="8107"/>
            </a:lvl6pPr>
            <a:lvl7pPr marL="13898971" indent="0" algn="ctr">
              <a:buNone/>
              <a:defRPr sz="8107"/>
            </a:lvl7pPr>
            <a:lvl8pPr marL="16215467" indent="0" algn="ctr">
              <a:buNone/>
              <a:defRPr sz="8107"/>
            </a:lvl8pPr>
            <a:lvl9pPr marL="18531962" indent="0" algn="ctr">
              <a:buNone/>
              <a:defRPr sz="810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1C5-0FE4-4AD7-9871-DBD56F01B49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CB74-1589-447F-92B4-7830B5C5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6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1C5-0FE4-4AD7-9871-DBD56F01B49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CB74-1589-447F-92B4-7830B5C5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9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1849967"/>
            <a:ext cx="11041380" cy="294466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1849967"/>
            <a:ext cx="32484060" cy="2944664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1C5-0FE4-4AD7-9871-DBD56F01B49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CB74-1589-447F-92B4-7830B5C5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64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1C5-0FE4-4AD7-9871-DBD56F01B49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CB74-1589-447F-92B4-7830B5C5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2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8662680"/>
            <a:ext cx="44165520" cy="14453867"/>
          </a:xfrm>
        </p:spPr>
        <p:txBody>
          <a:bodyPr anchor="b"/>
          <a:lstStyle>
            <a:lvl1pPr>
              <a:defRPr sz="30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3253287"/>
            <a:ext cx="44165520" cy="7600947"/>
          </a:xfrm>
        </p:spPr>
        <p:txBody>
          <a:bodyPr/>
          <a:lstStyle>
            <a:lvl1pPr marL="0" indent="0">
              <a:buNone/>
              <a:defRPr sz="12160">
                <a:solidFill>
                  <a:schemeClr val="tx1"/>
                </a:solidFill>
              </a:defRPr>
            </a:lvl1pPr>
            <a:lvl2pPr marL="2316495" indent="0">
              <a:buNone/>
              <a:defRPr sz="10133">
                <a:solidFill>
                  <a:schemeClr val="tx1">
                    <a:tint val="75000"/>
                  </a:schemeClr>
                </a:solidFill>
              </a:defRPr>
            </a:lvl2pPr>
            <a:lvl3pPr marL="4632990" indent="0">
              <a:buNone/>
              <a:defRPr sz="9120">
                <a:solidFill>
                  <a:schemeClr val="tx1">
                    <a:tint val="75000"/>
                  </a:schemeClr>
                </a:solidFill>
              </a:defRPr>
            </a:lvl3pPr>
            <a:lvl4pPr marL="6949486" indent="0">
              <a:buNone/>
              <a:defRPr sz="8107">
                <a:solidFill>
                  <a:schemeClr val="tx1">
                    <a:tint val="75000"/>
                  </a:schemeClr>
                </a:solidFill>
              </a:defRPr>
            </a:lvl4pPr>
            <a:lvl5pPr marL="9265981" indent="0">
              <a:buNone/>
              <a:defRPr sz="8107">
                <a:solidFill>
                  <a:schemeClr val="tx1">
                    <a:tint val="75000"/>
                  </a:schemeClr>
                </a:solidFill>
              </a:defRPr>
            </a:lvl5pPr>
            <a:lvl6pPr marL="11582476" indent="0">
              <a:buNone/>
              <a:defRPr sz="8107">
                <a:solidFill>
                  <a:schemeClr val="tx1">
                    <a:tint val="75000"/>
                  </a:schemeClr>
                </a:solidFill>
              </a:defRPr>
            </a:lvl6pPr>
            <a:lvl7pPr marL="13898971" indent="0">
              <a:buNone/>
              <a:defRPr sz="8107">
                <a:solidFill>
                  <a:schemeClr val="tx1">
                    <a:tint val="75000"/>
                  </a:schemeClr>
                </a:solidFill>
              </a:defRPr>
            </a:lvl7pPr>
            <a:lvl8pPr marL="16215467" indent="0">
              <a:buNone/>
              <a:defRPr sz="8107">
                <a:solidFill>
                  <a:schemeClr val="tx1">
                    <a:tint val="75000"/>
                  </a:schemeClr>
                </a:solidFill>
              </a:defRPr>
            </a:lvl8pPr>
            <a:lvl9pPr marL="18531962" indent="0">
              <a:buNone/>
              <a:defRPr sz="81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1C5-0FE4-4AD7-9871-DBD56F01B49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CB74-1589-447F-92B4-7830B5C5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9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9249833"/>
            <a:ext cx="21762720" cy="220467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9249833"/>
            <a:ext cx="21762720" cy="220467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1C5-0FE4-4AD7-9871-DBD56F01B49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CB74-1589-447F-92B4-7830B5C5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8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849974"/>
            <a:ext cx="44165520" cy="671618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8517893"/>
            <a:ext cx="21662704" cy="4174487"/>
          </a:xfrm>
        </p:spPr>
        <p:txBody>
          <a:bodyPr anchor="b"/>
          <a:lstStyle>
            <a:lvl1pPr marL="0" indent="0">
              <a:buNone/>
              <a:defRPr sz="12160" b="1"/>
            </a:lvl1pPr>
            <a:lvl2pPr marL="2316495" indent="0">
              <a:buNone/>
              <a:defRPr sz="10133" b="1"/>
            </a:lvl2pPr>
            <a:lvl3pPr marL="4632990" indent="0">
              <a:buNone/>
              <a:defRPr sz="9120" b="1"/>
            </a:lvl3pPr>
            <a:lvl4pPr marL="6949486" indent="0">
              <a:buNone/>
              <a:defRPr sz="8107" b="1"/>
            </a:lvl4pPr>
            <a:lvl5pPr marL="9265981" indent="0">
              <a:buNone/>
              <a:defRPr sz="8107" b="1"/>
            </a:lvl5pPr>
            <a:lvl6pPr marL="11582476" indent="0">
              <a:buNone/>
              <a:defRPr sz="8107" b="1"/>
            </a:lvl6pPr>
            <a:lvl7pPr marL="13898971" indent="0">
              <a:buNone/>
              <a:defRPr sz="8107" b="1"/>
            </a:lvl7pPr>
            <a:lvl8pPr marL="16215467" indent="0">
              <a:buNone/>
              <a:defRPr sz="8107" b="1"/>
            </a:lvl8pPr>
            <a:lvl9pPr marL="18531962" indent="0">
              <a:buNone/>
              <a:defRPr sz="810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2692380"/>
            <a:ext cx="21662704" cy="18668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8517893"/>
            <a:ext cx="21769390" cy="4174487"/>
          </a:xfrm>
        </p:spPr>
        <p:txBody>
          <a:bodyPr anchor="b"/>
          <a:lstStyle>
            <a:lvl1pPr marL="0" indent="0">
              <a:buNone/>
              <a:defRPr sz="12160" b="1"/>
            </a:lvl1pPr>
            <a:lvl2pPr marL="2316495" indent="0">
              <a:buNone/>
              <a:defRPr sz="10133" b="1"/>
            </a:lvl2pPr>
            <a:lvl3pPr marL="4632990" indent="0">
              <a:buNone/>
              <a:defRPr sz="9120" b="1"/>
            </a:lvl3pPr>
            <a:lvl4pPr marL="6949486" indent="0">
              <a:buNone/>
              <a:defRPr sz="8107" b="1"/>
            </a:lvl4pPr>
            <a:lvl5pPr marL="9265981" indent="0">
              <a:buNone/>
              <a:defRPr sz="8107" b="1"/>
            </a:lvl5pPr>
            <a:lvl6pPr marL="11582476" indent="0">
              <a:buNone/>
              <a:defRPr sz="8107" b="1"/>
            </a:lvl6pPr>
            <a:lvl7pPr marL="13898971" indent="0">
              <a:buNone/>
              <a:defRPr sz="8107" b="1"/>
            </a:lvl7pPr>
            <a:lvl8pPr marL="16215467" indent="0">
              <a:buNone/>
              <a:defRPr sz="8107" b="1"/>
            </a:lvl8pPr>
            <a:lvl9pPr marL="18531962" indent="0">
              <a:buNone/>
              <a:defRPr sz="810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2692380"/>
            <a:ext cx="21769390" cy="18668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1C5-0FE4-4AD7-9871-DBD56F01B49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CB74-1589-447F-92B4-7830B5C5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1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1C5-0FE4-4AD7-9871-DBD56F01B49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CB74-1589-447F-92B4-7830B5C5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26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1C5-0FE4-4AD7-9871-DBD56F01B49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CB74-1589-447F-92B4-7830B5C5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316480"/>
            <a:ext cx="16515397" cy="8107680"/>
          </a:xfrm>
        </p:spPr>
        <p:txBody>
          <a:bodyPr anchor="b"/>
          <a:lstStyle>
            <a:lvl1pPr>
              <a:defRPr sz="16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002961"/>
            <a:ext cx="25923240" cy="24693033"/>
          </a:xfrm>
        </p:spPr>
        <p:txBody>
          <a:bodyPr/>
          <a:lstStyle>
            <a:lvl1pPr>
              <a:defRPr sz="16213"/>
            </a:lvl1pPr>
            <a:lvl2pPr>
              <a:defRPr sz="14187"/>
            </a:lvl2pPr>
            <a:lvl3pPr>
              <a:defRPr sz="12160"/>
            </a:lvl3pPr>
            <a:lvl4pPr>
              <a:defRPr sz="10133"/>
            </a:lvl4pPr>
            <a:lvl5pPr>
              <a:defRPr sz="10133"/>
            </a:lvl5pPr>
            <a:lvl6pPr>
              <a:defRPr sz="10133"/>
            </a:lvl6pPr>
            <a:lvl7pPr>
              <a:defRPr sz="10133"/>
            </a:lvl7pPr>
            <a:lvl8pPr>
              <a:defRPr sz="10133"/>
            </a:lvl8pPr>
            <a:lvl9pPr>
              <a:defRPr sz="10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0424160"/>
            <a:ext cx="16515397" cy="19312046"/>
          </a:xfrm>
        </p:spPr>
        <p:txBody>
          <a:bodyPr/>
          <a:lstStyle>
            <a:lvl1pPr marL="0" indent="0">
              <a:buNone/>
              <a:defRPr sz="8107"/>
            </a:lvl1pPr>
            <a:lvl2pPr marL="2316495" indent="0">
              <a:buNone/>
              <a:defRPr sz="7093"/>
            </a:lvl2pPr>
            <a:lvl3pPr marL="4632990" indent="0">
              <a:buNone/>
              <a:defRPr sz="6080"/>
            </a:lvl3pPr>
            <a:lvl4pPr marL="6949486" indent="0">
              <a:buNone/>
              <a:defRPr sz="5067"/>
            </a:lvl4pPr>
            <a:lvl5pPr marL="9265981" indent="0">
              <a:buNone/>
              <a:defRPr sz="5067"/>
            </a:lvl5pPr>
            <a:lvl6pPr marL="11582476" indent="0">
              <a:buNone/>
              <a:defRPr sz="5067"/>
            </a:lvl6pPr>
            <a:lvl7pPr marL="13898971" indent="0">
              <a:buNone/>
              <a:defRPr sz="5067"/>
            </a:lvl7pPr>
            <a:lvl8pPr marL="16215467" indent="0">
              <a:buNone/>
              <a:defRPr sz="5067"/>
            </a:lvl8pPr>
            <a:lvl9pPr marL="18531962" indent="0">
              <a:buNone/>
              <a:defRPr sz="50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1C5-0FE4-4AD7-9871-DBD56F01B49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CB74-1589-447F-92B4-7830B5C5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8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316480"/>
            <a:ext cx="16515397" cy="8107680"/>
          </a:xfrm>
        </p:spPr>
        <p:txBody>
          <a:bodyPr anchor="b"/>
          <a:lstStyle>
            <a:lvl1pPr>
              <a:defRPr sz="16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002961"/>
            <a:ext cx="25923240" cy="24693033"/>
          </a:xfrm>
        </p:spPr>
        <p:txBody>
          <a:bodyPr anchor="t"/>
          <a:lstStyle>
            <a:lvl1pPr marL="0" indent="0">
              <a:buNone/>
              <a:defRPr sz="16213"/>
            </a:lvl1pPr>
            <a:lvl2pPr marL="2316495" indent="0">
              <a:buNone/>
              <a:defRPr sz="14187"/>
            </a:lvl2pPr>
            <a:lvl3pPr marL="4632990" indent="0">
              <a:buNone/>
              <a:defRPr sz="12160"/>
            </a:lvl3pPr>
            <a:lvl4pPr marL="6949486" indent="0">
              <a:buNone/>
              <a:defRPr sz="10133"/>
            </a:lvl4pPr>
            <a:lvl5pPr marL="9265981" indent="0">
              <a:buNone/>
              <a:defRPr sz="10133"/>
            </a:lvl5pPr>
            <a:lvl6pPr marL="11582476" indent="0">
              <a:buNone/>
              <a:defRPr sz="10133"/>
            </a:lvl6pPr>
            <a:lvl7pPr marL="13898971" indent="0">
              <a:buNone/>
              <a:defRPr sz="10133"/>
            </a:lvl7pPr>
            <a:lvl8pPr marL="16215467" indent="0">
              <a:buNone/>
              <a:defRPr sz="10133"/>
            </a:lvl8pPr>
            <a:lvl9pPr marL="18531962" indent="0">
              <a:buNone/>
              <a:defRPr sz="101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0424160"/>
            <a:ext cx="16515397" cy="19312046"/>
          </a:xfrm>
        </p:spPr>
        <p:txBody>
          <a:bodyPr/>
          <a:lstStyle>
            <a:lvl1pPr marL="0" indent="0">
              <a:buNone/>
              <a:defRPr sz="8107"/>
            </a:lvl1pPr>
            <a:lvl2pPr marL="2316495" indent="0">
              <a:buNone/>
              <a:defRPr sz="7093"/>
            </a:lvl2pPr>
            <a:lvl3pPr marL="4632990" indent="0">
              <a:buNone/>
              <a:defRPr sz="6080"/>
            </a:lvl3pPr>
            <a:lvl4pPr marL="6949486" indent="0">
              <a:buNone/>
              <a:defRPr sz="5067"/>
            </a:lvl4pPr>
            <a:lvl5pPr marL="9265981" indent="0">
              <a:buNone/>
              <a:defRPr sz="5067"/>
            </a:lvl5pPr>
            <a:lvl6pPr marL="11582476" indent="0">
              <a:buNone/>
              <a:defRPr sz="5067"/>
            </a:lvl6pPr>
            <a:lvl7pPr marL="13898971" indent="0">
              <a:buNone/>
              <a:defRPr sz="5067"/>
            </a:lvl7pPr>
            <a:lvl8pPr marL="16215467" indent="0">
              <a:buNone/>
              <a:defRPr sz="5067"/>
            </a:lvl8pPr>
            <a:lvl9pPr marL="18531962" indent="0">
              <a:buNone/>
              <a:defRPr sz="50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1C5-0FE4-4AD7-9871-DBD56F01B49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CB74-1589-447F-92B4-7830B5C5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07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849974"/>
            <a:ext cx="44165520" cy="6716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9249833"/>
            <a:ext cx="44165520" cy="22046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2205514"/>
            <a:ext cx="11521440" cy="18499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EE1C5-0FE4-4AD7-9871-DBD56F01B49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2205514"/>
            <a:ext cx="17282160" cy="18499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2205514"/>
            <a:ext cx="11521440" cy="18499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DCB74-1589-447F-92B4-7830B5C5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554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31" r:id="rId1"/>
    <p:sldLayoutId id="2147484332" r:id="rId2"/>
    <p:sldLayoutId id="2147484333" r:id="rId3"/>
    <p:sldLayoutId id="2147484334" r:id="rId4"/>
    <p:sldLayoutId id="2147484335" r:id="rId5"/>
    <p:sldLayoutId id="2147484336" r:id="rId6"/>
    <p:sldLayoutId id="2147484337" r:id="rId7"/>
    <p:sldLayoutId id="2147484338" r:id="rId8"/>
    <p:sldLayoutId id="2147484339" r:id="rId9"/>
    <p:sldLayoutId id="2147484340" r:id="rId10"/>
    <p:sldLayoutId id="2147484341" r:id="rId11"/>
  </p:sldLayoutIdLst>
  <p:txStyles>
    <p:titleStyle>
      <a:lvl1pPr algn="l" defTabSz="4632990" rtl="0" eaLnBrk="1" latinLnBrk="0" hangingPunct="1">
        <a:lnSpc>
          <a:spcPct val="90000"/>
        </a:lnSpc>
        <a:spcBef>
          <a:spcPct val="0"/>
        </a:spcBef>
        <a:buNone/>
        <a:defRPr sz="222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8248" indent="-1158248" algn="l" defTabSz="4632990" rtl="0" eaLnBrk="1" latinLnBrk="0" hangingPunct="1">
        <a:lnSpc>
          <a:spcPct val="90000"/>
        </a:lnSpc>
        <a:spcBef>
          <a:spcPts val="5067"/>
        </a:spcBef>
        <a:buFont typeface="Arial" panose="020B0604020202020204" pitchFamily="34" charset="0"/>
        <a:buChar char="•"/>
        <a:defRPr sz="14187" kern="1200">
          <a:solidFill>
            <a:schemeClr val="tx1"/>
          </a:solidFill>
          <a:latin typeface="+mn-lt"/>
          <a:ea typeface="+mn-ea"/>
          <a:cs typeface="+mn-cs"/>
        </a:defRPr>
      </a:lvl1pPr>
      <a:lvl2pPr marL="3474743" indent="-1158248" algn="l" defTabSz="4632990" rtl="0" eaLnBrk="1" latinLnBrk="0" hangingPunct="1">
        <a:lnSpc>
          <a:spcPct val="90000"/>
        </a:lnSpc>
        <a:spcBef>
          <a:spcPts val="2533"/>
        </a:spcBef>
        <a:buFont typeface="Arial" panose="020B0604020202020204" pitchFamily="34" charset="0"/>
        <a:buChar char="•"/>
        <a:defRPr sz="12160" kern="1200">
          <a:solidFill>
            <a:schemeClr val="tx1"/>
          </a:solidFill>
          <a:latin typeface="+mn-lt"/>
          <a:ea typeface="+mn-ea"/>
          <a:cs typeface="+mn-cs"/>
        </a:defRPr>
      </a:lvl2pPr>
      <a:lvl3pPr marL="5791238" indent="-1158248" algn="l" defTabSz="4632990" rtl="0" eaLnBrk="1" latinLnBrk="0" hangingPunct="1">
        <a:lnSpc>
          <a:spcPct val="90000"/>
        </a:lnSpc>
        <a:spcBef>
          <a:spcPts val="2533"/>
        </a:spcBef>
        <a:buFont typeface="Arial" panose="020B0604020202020204" pitchFamily="34" charset="0"/>
        <a:buChar char="•"/>
        <a:defRPr sz="10133" kern="1200">
          <a:solidFill>
            <a:schemeClr val="tx1"/>
          </a:solidFill>
          <a:latin typeface="+mn-lt"/>
          <a:ea typeface="+mn-ea"/>
          <a:cs typeface="+mn-cs"/>
        </a:defRPr>
      </a:lvl3pPr>
      <a:lvl4pPr marL="8107733" indent="-1158248" algn="l" defTabSz="4632990" rtl="0" eaLnBrk="1" latinLnBrk="0" hangingPunct="1">
        <a:lnSpc>
          <a:spcPct val="90000"/>
        </a:lnSpc>
        <a:spcBef>
          <a:spcPts val="2533"/>
        </a:spcBef>
        <a:buFont typeface="Arial" panose="020B0604020202020204" pitchFamily="34" charset="0"/>
        <a:buChar char="•"/>
        <a:defRPr sz="9120" kern="1200">
          <a:solidFill>
            <a:schemeClr val="tx1"/>
          </a:solidFill>
          <a:latin typeface="+mn-lt"/>
          <a:ea typeface="+mn-ea"/>
          <a:cs typeface="+mn-cs"/>
        </a:defRPr>
      </a:lvl4pPr>
      <a:lvl5pPr marL="10424229" indent="-1158248" algn="l" defTabSz="4632990" rtl="0" eaLnBrk="1" latinLnBrk="0" hangingPunct="1">
        <a:lnSpc>
          <a:spcPct val="90000"/>
        </a:lnSpc>
        <a:spcBef>
          <a:spcPts val="2533"/>
        </a:spcBef>
        <a:buFont typeface="Arial" panose="020B0604020202020204" pitchFamily="34" charset="0"/>
        <a:buChar char="•"/>
        <a:defRPr sz="9120" kern="1200">
          <a:solidFill>
            <a:schemeClr val="tx1"/>
          </a:solidFill>
          <a:latin typeface="+mn-lt"/>
          <a:ea typeface="+mn-ea"/>
          <a:cs typeface="+mn-cs"/>
        </a:defRPr>
      </a:lvl5pPr>
      <a:lvl6pPr marL="12740724" indent="-1158248" algn="l" defTabSz="4632990" rtl="0" eaLnBrk="1" latinLnBrk="0" hangingPunct="1">
        <a:lnSpc>
          <a:spcPct val="90000"/>
        </a:lnSpc>
        <a:spcBef>
          <a:spcPts val="2533"/>
        </a:spcBef>
        <a:buFont typeface="Arial" panose="020B0604020202020204" pitchFamily="34" charset="0"/>
        <a:buChar char="•"/>
        <a:defRPr sz="9120" kern="1200">
          <a:solidFill>
            <a:schemeClr val="tx1"/>
          </a:solidFill>
          <a:latin typeface="+mn-lt"/>
          <a:ea typeface="+mn-ea"/>
          <a:cs typeface="+mn-cs"/>
        </a:defRPr>
      </a:lvl6pPr>
      <a:lvl7pPr marL="15057219" indent="-1158248" algn="l" defTabSz="4632990" rtl="0" eaLnBrk="1" latinLnBrk="0" hangingPunct="1">
        <a:lnSpc>
          <a:spcPct val="90000"/>
        </a:lnSpc>
        <a:spcBef>
          <a:spcPts val="2533"/>
        </a:spcBef>
        <a:buFont typeface="Arial" panose="020B0604020202020204" pitchFamily="34" charset="0"/>
        <a:buChar char="•"/>
        <a:defRPr sz="912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714" indent="-1158248" algn="l" defTabSz="4632990" rtl="0" eaLnBrk="1" latinLnBrk="0" hangingPunct="1">
        <a:lnSpc>
          <a:spcPct val="90000"/>
        </a:lnSpc>
        <a:spcBef>
          <a:spcPts val="2533"/>
        </a:spcBef>
        <a:buFont typeface="Arial" panose="020B0604020202020204" pitchFamily="34" charset="0"/>
        <a:buChar char="•"/>
        <a:defRPr sz="9120" kern="1200">
          <a:solidFill>
            <a:schemeClr val="tx1"/>
          </a:solidFill>
          <a:latin typeface="+mn-lt"/>
          <a:ea typeface="+mn-ea"/>
          <a:cs typeface="+mn-cs"/>
        </a:defRPr>
      </a:lvl8pPr>
      <a:lvl9pPr marL="19690210" indent="-1158248" algn="l" defTabSz="4632990" rtl="0" eaLnBrk="1" latinLnBrk="0" hangingPunct="1">
        <a:lnSpc>
          <a:spcPct val="90000"/>
        </a:lnSpc>
        <a:spcBef>
          <a:spcPts val="2533"/>
        </a:spcBef>
        <a:buFont typeface="Arial" panose="020B0604020202020204" pitchFamily="34" charset="0"/>
        <a:buChar char="•"/>
        <a:defRPr sz="91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632990" rtl="0" eaLnBrk="1" latinLnBrk="0" hangingPunct="1">
        <a:defRPr sz="9120" kern="1200">
          <a:solidFill>
            <a:schemeClr val="tx1"/>
          </a:solidFill>
          <a:latin typeface="+mn-lt"/>
          <a:ea typeface="+mn-ea"/>
          <a:cs typeface="+mn-cs"/>
        </a:defRPr>
      </a:lvl1pPr>
      <a:lvl2pPr marL="2316495" algn="l" defTabSz="4632990" rtl="0" eaLnBrk="1" latinLnBrk="0" hangingPunct="1">
        <a:defRPr sz="9120" kern="1200">
          <a:solidFill>
            <a:schemeClr val="tx1"/>
          </a:solidFill>
          <a:latin typeface="+mn-lt"/>
          <a:ea typeface="+mn-ea"/>
          <a:cs typeface="+mn-cs"/>
        </a:defRPr>
      </a:lvl2pPr>
      <a:lvl3pPr marL="4632990" algn="l" defTabSz="4632990" rtl="0" eaLnBrk="1" latinLnBrk="0" hangingPunct="1">
        <a:defRPr sz="9120" kern="1200">
          <a:solidFill>
            <a:schemeClr val="tx1"/>
          </a:solidFill>
          <a:latin typeface="+mn-lt"/>
          <a:ea typeface="+mn-ea"/>
          <a:cs typeface="+mn-cs"/>
        </a:defRPr>
      </a:lvl3pPr>
      <a:lvl4pPr marL="6949486" algn="l" defTabSz="4632990" rtl="0" eaLnBrk="1" latinLnBrk="0" hangingPunct="1">
        <a:defRPr sz="9120" kern="1200">
          <a:solidFill>
            <a:schemeClr val="tx1"/>
          </a:solidFill>
          <a:latin typeface="+mn-lt"/>
          <a:ea typeface="+mn-ea"/>
          <a:cs typeface="+mn-cs"/>
        </a:defRPr>
      </a:lvl4pPr>
      <a:lvl5pPr marL="9265981" algn="l" defTabSz="4632990" rtl="0" eaLnBrk="1" latinLnBrk="0" hangingPunct="1">
        <a:defRPr sz="9120" kern="1200">
          <a:solidFill>
            <a:schemeClr val="tx1"/>
          </a:solidFill>
          <a:latin typeface="+mn-lt"/>
          <a:ea typeface="+mn-ea"/>
          <a:cs typeface="+mn-cs"/>
        </a:defRPr>
      </a:lvl5pPr>
      <a:lvl6pPr marL="11582476" algn="l" defTabSz="4632990" rtl="0" eaLnBrk="1" latinLnBrk="0" hangingPunct="1">
        <a:defRPr sz="9120" kern="1200">
          <a:solidFill>
            <a:schemeClr val="tx1"/>
          </a:solidFill>
          <a:latin typeface="+mn-lt"/>
          <a:ea typeface="+mn-ea"/>
          <a:cs typeface="+mn-cs"/>
        </a:defRPr>
      </a:lvl6pPr>
      <a:lvl7pPr marL="13898971" algn="l" defTabSz="4632990" rtl="0" eaLnBrk="1" latinLnBrk="0" hangingPunct="1">
        <a:defRPr sz="9120" kern="1200">
          <a:solidFill>
            <a:schemeClr val="tx1"/>
          </a:solidFill>
          <a:latin typeface="+mn-lt"/>
          <a:ea typeface="+mn-ea"/>
          <a:cs typeface="+mn-cs"/>
        </a:defRPr>
      </a:lvl7pPr>
      <a:lvl8pPr marL="16215467" algn="l" defTabSz="4632990" rtl="0" eaLnBrk="1" latinLnBrk="0" hangingPunct="1">
        <a:defRPr sz="9120" kern="1200">
          <a:solidFill>
            <a:schemeClr val="tx1"/>
          </a:solidFill>
          <a:latin typeface="+mn-lt"/>
          <a:ea typeface="+mn-ea"/>
          <a:cs typeface="+mn-cs"/>
        </a:defRPr>
      </a:lvl8pPr>
      <a:lvl9pPr marL="18531962" algn="l" defTabSz="4632990" rtl="0" eaLnBrk="1" latinLnBrk="0" hangingPunct="1">
        <a:defRPr sz="91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Rectangle 349"/>
          <p:cNvSpPr/>
          <p:nvPr/>
        </p:nvSpPr>
        <p:spPr>
          <a:xfrm>
            <a:off x="8583742" y="581620"/>
            <a:ext cx="42646720" cy="224258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</a:rPr>
              <a:t>Study Plan Flowchart for BSN Degree (2023-1)</a:t>
            </a:r>
          </a:p>
        </p:txBody>
      </p:sp>
      <p:sp>
        <p:nvSpPr>
          <p:cNvPr id="351" name="Rectangle 350"/>
          <p:cNvSpPr/>
          <p:nvPr/>
        </p:nvSpPr>
        <p:spPr>
          <a:xfrm>
            <a:off x="2415597" y="6998714"/>
            <a:ext cx="6608356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College of Pharmacy and Health Sciences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996" y="1558723"/>
            <a:ext cx="5838684" cy="4991357"/>
          </a:xfrm>
          <a:prstGeom prst="rect">
            <a:avLst/>
          </a:prstGeom>
          <a:ln>
            <a:noFill/>
          </a:ln>
        </p:spPr>
      </p:pic>
      <p:sp>
        <p:nvSpPr>
          <p:cNvPr id="502" name="Rectangle 501"/>
          <p:cNvSpPr/>
          <p:nvPr/>
        </p:nvSpPr>
        <p:spPr>
          <a:xfrm>
            <a:off x="41708593" y="13686408"/>
            <a:ext cx="7722960" cy="102489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College Obligatory Courses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</a:rPr>
              <a:t>96 C.H.</a:t>
            </a:r>
          </a:p>
          <a:p>
            <a:pPr algn="ctr"/>
            <a:endParaRPr lang="en-US" sz="6000" b="1" dirty="0">
              <a:solidFill>
                <a:schemeClr val="bg1"/>
              </a:solidFill>
            </a:endParaRPr>
          </a:p>
          <a:p>
            <a:pPr algn="ctr"/>
            <a:r>
              <a:rPr lang="en-US" sz="6000" b="1" dirty="0">
                <a:solidFill>
                  <a:schemeClr val="bg1"/>
                </a:solidFill>
              </a:rPr>
              <a:t>University Required Courses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</a:rPr>
              <a:t>15 C.H.</a:t>
            </a:r>
          </a:p>
          <a:p>
            <a:pPr algn="ctr"/>
            <a:endParaRPr lang="en-US" sz="6000" b="1" dirty="0">
              <a:solidFill>
                <a:schemeClr val="bg1"/>
              </a:solidFill>
            </a:endParaRPr>
          </a:p>
          <a:p>
            <a:pPr algn="ctr"/>
            <a:r>
              <a:rPr lang="en-US" sz="6000" b="1" dirty="0">
                <a:solidFill>
                  <a:schemeClr val="bg1"/>
                </a:solidFill>
              </a:rPr>
              <a:t>University Elective Courses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</a:rPr>
              <a:t>9 C.H.</a:t>
            </a:r>
          </a:p>
        </p:txBody>
      </p:sp>
      <p:sp>
        <p:nvSpPr>
          <p:cNvPr id="504" name="Rounded Rectangle 503"/>
          <p:cNvSpPr/>
          <p:nvPr/>
        </p:nvSpPr>
        <p:spPr>
          <a:xfrm>
            <a:off x="41496057" y="11548748"/>
            <a:ext cx="8356559" cy="14230692"/>
          </a:xfrm>
          <a:prstGeom prst="round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281" tIns="49640" rIns="99281" bIns="496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708593" y="33419162"/>
            <a:ext cx="781261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Last updated</a:t>
            </a:r>
            <a:r>
              <a:rPr lang="en-US" sz="4800">
                <a:solidFill>
                  <a:schemeClr val="bg1"/>
                </a:solidFill>
              </a:rPr>
              <a:t>: March </a:t>
            </a:r>
            <a:r>
              <a:rPr lang="en-US" sz="4800" dirty="0">
                <a:solidFill>
                  <a:schemeClr val="bg1"/>
                </a:solidFill>
              </a:rPr>
              <a:t>2024</a:t>
            </a:r>
          </a:p>
        </p:txBody>
      </p:sp>
      <p:sp>
        <p:nvSpPr>
          <p:cNvPr id="132" name="Rounded Rectangle 131"/>
          <p:cNvSpPr/>
          <p:nvPr/>
        </p:nvSpPr>
        <p:spPr>
          <a:xfrm>
            <a:off x="13220812" y="3621841"/>
            <a:ext cx="4963889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6858686" y="3700238"/>
            <a:ext cx="6068972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32370781" y="12120225"/>
            <a:ext cx="4809627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Biochemistry for nurses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(PHA218), 3 C.H.</a:t>
            </a:r>
          </a:p>
        </p:txBody>
      </p:sp>
      <p:sp>
        <p:nvSpPr>
          <p:cNvPr id="137" name="Rounded Rectangle 136"/>
          <p:cNvSpPr/>
          <p:nvPr/>
        </p:nvSpPr>
        <p:spPr>
          <a:xfrm>
            <a:off x="33541625" y="6611416"/>
            <a:ext cx="5752610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33846536" y="6727908"/>
            <a:ext cx="5243560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Work Ethic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(University Elective 2)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(LAW112), 3C.H.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31797278" y="14830072"/>
            <a:ext cx="5830812" cy="186183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26835900" y="3785099"/>
            <a:ext cx="6126319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Islamic Culture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(University Requirement 3)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(ISL114), 3 C.H.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25270220" y="15190718"/>
            <a:ext cx="5291605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Fundamentals of Nursing II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(BSN202), 3 C.H.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43" name="Rounded Rectangle 142"/>
          <p:cNvSpPr/>
          <p:nvPr/>
        </p:nvSpPr>
        <p:spPr>
          <a:xfrm>
            <a:off x="26835900" y="6662922"/>
            <a:ext cx="6091758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26851986" y="6788327"/>
            <a:ext cx="6110233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Emirates Studies/ENG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(University Requirement 4)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(EMS112), 3 C.H.</a:t>
            </a:r>
          </a:p>
        </p:txBody>
      </p:sp>
      <p:sp>
        <p:nvSpPr>
          <p:cNvPr id="145" name="Rounded Rectangle 144"/>
          <p:cNvSpPr/>
          <p:nvPr/>
        </p:nvSpPr>
        <p:spPr>
          <a:xfrm>
            <a:off x="13210593" y="6617107"/>
            <a:ext cx="5874352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13535307" y="7020943"/>
            <a:ext cx="5161634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Fundamentals of Nursing I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(BSN103), 3 C.H.</a:t>
            </a:r>
          </a:p>
        </p:txBody>
      </p:sp>
      <p:sp>
        <p:nvSpPr>
          <p:cNvPr id="147" name="Rounded Rectangle 146"/>
          <p:cNvSpPr/>
          <p:nvPr/>
        </p:nvSpPr>
        <p:spPr>
          <a:xfrm>
            <a:off x="18849196" y="3652490"/>
            <a:ext cx="7382295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18976268" y="3791318"/>
            <a:ext cx="6954504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Communication Skills &amp;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Medical Terminology for Nurses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(BSN101), 2 C.H.</a:t>
            </a:r>
          </a:p>
        </p:txBody>
      </p:sp>
      <p:sp>
        <p:nvSpPr>
          <p:cNvPr id="149" name="Rounded Rectangle 148"/>
          <p:cNvSpPr/>
          <p:nvPr/>
        </p:nvSpPr>
        <p:spPr>
          <a:xfrm>
            <a:off x="10205994" y="3254657"/>
            <a:ext cx="37726531" cy="7053103"/>
          </a:xfrm>
          <a:prstGeom prst="round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281" tIns="49640" rIns="99281" bIns="496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952">
              <a:solidFill>
                <a:schemeClr val="bg1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13513613" y="3707296"/>
            <a:ext cx="4405713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Introduction to Healthcare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(BSN102), 2 C.H.</a:t>
            </a:r>
          </a:p>
        </p:txBody>
      </p:sp>
      <p:sp>
        <p:nvSpPr>
          <p:cNvPr id="151" name="Rounded Rectangle 150"/>
          <p:cNvSpPr/>
          <p:nvPr/>
        </p:nvSpPr>
        <p:spPr>
          <a:xfrm>
            <a:off x="39752268" y="3682510"/>
            <a:ext cx="6161426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39884529" y="3855451"/>
            <a:ext cx="5867945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Academic Writing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(University Requirement 1)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(ENG113), 3 C.H.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33454813" y="3698596"/>
            <a:ext cx="5839422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19985001" y="6772234"/>
            <a:ext cx="5784291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Anatomy and Physiology I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for Nurses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(PHA132), 3 C.H.</a:t>
            </a:r>
          </a:p>
        </p:txBody>
      </p:sp>
      <p:sp>
        <p:nvSpPr>
          <p:cNvPr id="163" name="Flowchart: Terminator 162"/>
          <p:cNvSpPr/>
          <p:nvPr/>
        </p:nvSpPr>
        <p:spPr>
          <a:xfrm rot="16200000">
            <a:off x="7419763" y="5547530"/>
            <a:ext cx="5559552" cy="2084832"/>
          </a:xfrm>
          <a:prstGeom prst="flowChartTerminator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281" tIns="49640" rIns="99281" bIns="496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1</a:t>
            </a:r>
            <a:r>
              <a:rPr lang="en-US" sz="6600" b="1" baseline="30000" dirty="0">
                <a:solidFill>
                  <a:schemeClr val="bg1"/>
                </a:solidFill>
              </a:rPr>
              <a:t>st</a:t>
            </a:r>
            <a:r>
              <a:rPr lang="en-US" sz="6600" b="1" dirty="0">
                <a:solidFill>
                  <a:schemeClr val="bg1"/>
                </a:solidFill>
              </a:rPr>
              <a:t> Year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(28 C.H.)</a:t>
            </a:r>
          </a:p>
        </p:txBody>
      </p:sp>
      <p:sp>
        <p:nvSpPr>
          <p:cNvPr id="167" name="Rounded Rectangle 166"/>
          <p:cNvSpPr/>
          <p:nvPr/>
        </p:nvSpPr>
        <p:spPr>
          <a:xfrm>
            <a:off x="39750455" y="6616601"/>
            <a:ext cx="6084296" cy="2035589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72" name="Rounded Rectangle 171"/>
          <p:cNvSpPr/>
          <p:nvPr/>
        </p:nvSpPr>
        <p:spPr>
          <a:xfrm>
            <a:off x="17767879" y="11750184"/>
            <a:ext cx="6146378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18055280" y="11950034"/>
            <a:ext cx="5376279" cy="1754326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Anatomy and Physiology II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for Nurses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(PHA234), 3 C.H.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39752268" y="6798434"/>
            <a:ext cx="6273713" cy="1754326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General </a:t>
            </a:r>
            <a:r>
              <a:rPr lang="en-US" sz="3600" b="1" dirty="0" err="1">
                <a:solidFill>
                  <a:schemeClr val="bg1"/>
                </a:solidFill>
              </a:rPr>
              <a:t>Phychology</a:t>
            </a:r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(University Elective 1)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(STA114), 3 C.H.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12056906" y="11768051"/>
            <a:ext cx="5013007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12016864" y="12183721"/>
            <a:ext cx="4894685" cy="1200329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Health Assessment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(BSN201), 3C.H.</a:t>
            </a:r>
          </a:p>
        </p:txBody>
      </p:sp>
      <p:sp>
        <p:nvSpPr>
          <p:cNvPr id="196" name="Rounded Rectangle 195"/>
          <p:cNvSpPr/>
          <p:nvPr/>
        </p:nvSpPr>
        <p:spPr>
          <a:xfrm>
            <a:off x="5193752" y="14841345"/>
            <a:ext cx="6946862" cy="1962049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5396503" y="15065455"/>
            <a:ext cx="6769348" cy="1754326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Innovation and Entrepreneurship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(University Requirement 5)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(INN311), 3 C.H.</a:t>
            </a:r>
          </a:p>
        </p:txBody>
      </p:sp>
      <p:sp>
        <p:nvSpPr>
          <p:cNvPr id="198" name="Rounded Rectangle 197"/>
          <p:cNvSpPr/>
          <p:nvPr/>
        </p:nvSpPr>
        <p:spPr>
          <a:xfrm>
            <a:off x="12525420" y="14871937"/>
            <a:ext cx="4963889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12685372" y="15303209"/>
            <a:ext cx="4601186" cy="1200329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Statistics (for Sciences)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(STA114), 3 C.H.</a:t>
            </a:r>
          </a:p>
        </p:txBody>
      </p:sp>
      <p:sp>
        <p:nvSpPr>
          <p:cNvPr id="204" name="Rounded Rectangle 203"/>
          <p:cNvSpPr/>
          <p:nvPr/>
        </p:nvSpPr>
        <p:spPr>
          <a:xfrm>
            <a:off x="3631379" y="11173399"/>
            <a:ext cx="35847703" cy="6501659"/>
          </a:xfrm>
          <a:prstGeom prst="round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281" tIns="49640" rIns="99281" bIns="496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952">
              <a:solidFill>
                <a:schemeClr val="bg1"/>
              </a:solidFill>
            </a:endParaRPr>
          </a:p>
        </p:txBody>
      </p:sp>
      <p:sp>
        <p:nvSpPr>
          <p:cNvPr id="206" name="Rounded Rectangle 205"/>
          <p:cNvSpPr/>
          <p:nvPr/>
        </p:nvSpPr>
        <p:spPr>
          <a:xfrm>
            <a:off x="24887569" y="11742225"/>
            <a:ext cx="5973196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24869040" y="11976053"/>
            <a:ext cx="6146378" cy="1754326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Clinical Microbiology for Nurses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(PHA262),3 C.H.</a:t>
            </a:r>
          </a:p>
        </p:txBody>
      </p:sp>
      <p:sp>
        <p:nvSpPr>
          <p:cNvPr id="210" name="Rounded Rectangle 209"/>
          <p:cNvSpPr/>
          <p:nvPr/>
        </p:nvSpPr>
        <p:spPr>
          <a:xfrm>
            <a:off x="18139346" y="14906846"/>
            <a:ext cx="6146378" cy="194225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18106872" y="15014696"/>
            <a:ext cx="6276352" cy="1754326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Health Technology and Informatics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(BSN203), 2 C.H.</a:t>
            </a:r>
          </a:p>
        </p:txBody>
      </p:sp>
      <p:sp>
        <p:nvSpPr>
          <p:cNvPr id="214" name="Rounded Rectangle 213"/>
          <p:cNvSpPr/>
          <p:nvPr/>
        </p:nvSpPr>
        <p:spPr>
          <a:xfrm>
            <a:off x="19630840" y="6652115"/>
            <a:ext cx="6358776" cy="1982685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33541625" y="3823370"/>
            <a:ext cx="5556018" cy="1754326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Arabic Written Expression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(University Requirement 2)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(ARB113), 3 C.H.</a:t>
            </a:r>
          </a:p>
        </p:txBody>
      </p:sp>
      <p:sp>
        <p:nvSpPr>
          <p:cNvPr id="216" name="Flowchart: Terminator 215"/>
          <p:cNvSpPr/>
          <p:nvPr/>
        </p:nvSpPr>
        <p:spPr>
          <a:xfrm rot="16200000">
            <a:off x="1679163" y="13591670"/>
            <a:ext cx="3903824" cy="2077474"/>
          </a:xfrm>
          <a:prstGeom prst="flowChartTerminator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281" tIns="49640" rIns="99281" bIns="496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2</a:t>
            </a:r>
            <a:r>
              <a:rPr lang="en-US" sz="6600" b="1" baseline="30000" dirty="0">
                <a:solidFill>
                  <a:schemeClr val="bg1"/>
                </a:solidFill>
              </a:rPr>
              <a:t>nd</a:t>
            </a:r>
            <a:r>
              <a:rPr lang="en-US" sz="6600" b="1" dirty="0">
                <a:solidFill>
                  <a:schemeClr val="bg1"/>
                </a:solidFill>
              </a:rPr>
              <a:t> Year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(29 C.H.)</a:t>
            </a:r>
          </a:p>
        </p:txBody>
      </p:sp>
      <p:sp>
        <p:nvSpPr>
          <p:cNvPr id="222" name="Rounded Rectangle 221"/>
          <p:cNvSpPr/>
          <p:nvPr/>
        </p:nvSpPr>
        <p:spPr>
          <a:xfrm>
            <a:off x="31807854" y="11700855"/>
            <a:ext cx="5846444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31877447" y="14816691"/>
            <a:ext cx="5750643" cy="1754326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Clinical Pharmacology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For Nurses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(PHA238), 3 C.H.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3673320" y="8636738"/>
            <a:ext cx="4977737" cy="54864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</a:t>
            </a:r>
            <a:r>
              <a:rPr lang="en-US" sz="3200">
                <a:solidFill>
                  <a:schemeClr val="bg1"/>
                </a:solidFill>
              </a:rPr>
              <a:t>: BSN101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98" name="Rounded Rectangle 297"/>
          <p:cNvSpPr/>
          <p:nvPr/>
        </p:nvSpPr>
        <p:spPr>
          <a:xfrm>
            <a:off x="25694930" y="16850476"/>
            <a:ext cx="4206240" cy="61032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PR: BSN 201</a:t>
            </a:r>
          </a:p>
        </p:txBody>
      </p:sp>
      <p:sp>
        <p:nvSpPr>
          <p:cNvPr id="301" name="Rounded Rectangle 300"/>
          <p:cNvSpPr/>
          <p:nvPr/>
        </p:nvSpPr>
        <p:spPr>
          <a:xfrm>
            <a:off x="12409169" y="13798988"/>
            <a:ext cx="4094171" cy="59736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PR: BSN103</a:t>
            </a:r>
          </a:p>
        </p:txBody>
      </p:sp>
      <p:sp>
        <p:nvSpPr>
          <p:cNvPr id="302" name="Rounded Rectangle 301"/>
          <p:cNvSpPr/>
          <p:nvPr/>
        </p:nvSpPr>
        <p:spPr>
          <a:xfrm>
            <a:off x="18464924" y="13790779"/>
            <a:ext cx="4868161" cy="56751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PR: PHA132</a:t>
            </a:r>
          </a:p>
        </p:txBody>
      </p:sp>
      <p:sp>
        <p:nvSpPr>
          <p:cNvPr id="306" name="Rounded Rectangle 305"/>
          <p:cNvSpPr/>
          <p:nvPr/>
        </p:nvSpPr>
        <p:spPr>
          <a:xfrm>
            <a:off x="32625816" y="16716545"/>
            <a:ext cx="4206240" cy="685427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PR: PHA240</a:t>
            </a:r>
          </a:p>
        </p:txBody>
      </p:sp>
      <p:sp>
        <p:nvSpPr>
          <p:cNvPr id="6" name="Rectangle 5"/>
          <p:cNvSpPr/>
          <p:nvPr/>
        </p:nvSpPr>
        <p:spPr>
          <a:xfrm>
            <a:off x="11898539" y="9442679"/>
            <a:ext cx="71623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PR</a:t>
            </a:r>
            <a:r>
              <a:rPr lang="en-US" sz="3600" dirty="0">
                <a:solidFill>
                  <a:schemeClr val="bg1"/>
                </a:solidFill>
              </a:rPr>
              <a:t> = Prerequisite; </a:t>
            </a:r>
            <a:r>
              <a:rPr lang="en-US" sz="3600" b="1" dirty="0">
                <a:solidFill>
                  <a:schemeClr val="bg1"/>
                </a:solidFill>
              </a:rPr>
              <a:t>C.H. </a:t>
            </a:r>
            <a:r>
              <a:rPr lang="en-US" sz="3600" dirty="0">
                <a:solidFill>
                  <a:schemeClr val="bg1"/>
                </a:solidFill>
              </a:rPr>
              <a:t>= Credit Hour  </a:t>
            </a:r>
          </a:p>
        </p:txBody>
      </p:sp>
      <p:sp>
        <p:nvSpPr>
          <p:cNvPr id="341" name="Rounded Rectangle 340"/>
          <p:cNvSpPr/>
          <p:nvPr/>
        </p:nvSpPr>
        <p:spPr>
          <a:xfrm>
            <a:off x="41632659" y="26996483"/>
            <a:ext cx="8219957" cy="2356530"/>
          </a:xfrm>
          <a:prstGeom prst="round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281" tIns="49640" rIns="99281" bIns="496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066919" y="27106243"/>
            <a:ext cx="7055310" cy="224676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Total Credit Hours</a:t>
            </a:r>
          </a:p>
          <a:p>
            <a:pPr algn="ctr"/>
            <a:r>
              <a:rPr lang="en-US" sz="8000" b="1" dirty="0">
                <a:solidFill>
                  <a:schemeClr val="bg1"/>
                </a:solidFill>
              </a:rPr>
              <a:t>120</a:t>
            </a:r>
          </a:p>
        </p:txBody>
      </p:sp>
      <p:sp>
        <p:nvSpPr>
          <p:cNvPr id="164" name="Oval 163"/>
          <p:cNvSpPr/>
          <p:nvPr/>
        </p:nvSpPr>
        <p:spPr>
          <a:xfrm>
            <a:off x="46296830" y="3758994"/>
            <a:ext cx="2953512" cy="2084832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Level 1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(13 C.H.)</a:t>
            </a:r>
          </a:p>
        </p:txBody>
      </p:sp>
      <p:sp>
        <p:nvSpPr>
          <p:cNvPr id="165" name="Oval 164"/>
          <p:cNvSpPr/>
          <p:nvPr/>
        </p:nvSpPr>
        <p:spPr>
          <a:xfrm>
            <a:off x="46316014" y="6652115"/>
            <a:ext cx="2934328" cy="2084832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Level 2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(15 C.H.)</a:t>
            </a:r>
          </a:p>
        </p:txBody>
      </p:sp>
      <p:sp>
        <p:nvSpPr>
          <p:cNvPr id="217" name="Oval 216"/>
          <p:cNvSpPr/>
          <p:nvPr/>
        </p:nvSpPr>
        <p:spPr>
          <a:xfrm>
            <a:off x="37940903" y="11815347"/>
            <a:ext cx="2953512" cy="2084832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Level 3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(15 C.H.)</a:t>
            </a:r>
          </a:p>
        </p:txBody>
      </p:sp>
      <p:sp>
        <p:nvSpPr>
          <p:cNvPr id="218" name="Oval 217"/>
          <p:cNvSpPr/>
          <p:nvPr/>
        </p:nvSpPr>
        <p:spPr>
          <a:xfrm>
            <a:off x="38057907" y="14779953"/>
            <a:ext cx="2934328" cy="2084832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Level 4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(14 C.H.)</a:t>
            </a:r>
          </a:p>
        </p:txBody>
      </p:sp>
      <p:sp>
        <p:nvSpPr>
          <p:cNvPr id="373" name="Rounded Rectangle 372"/>
          <p:cNvSpPr/>
          <p:nvPr/>
        </p:nvSpPr>
        <p:spPr>
          <a:xfrm>
            <a:off x="22481442" y="19340504"/>
            <a:ext cx="7288716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74" name="Rectangle 373"/>
          <p:cNvSpPr/>
          <p:nvPr/>
        </p:nvSpPr>
        <p:spPr>
          <a:xfrm>
            <a:off x="22835242" y="19564563"/>
            <a:ext cx="6303534" cy="1754326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Adult Health Nursing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(Clinical)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(BSN302), 4 C.H.</a:t>
            </a:r>
          </a:p>
        </p:txBody>
      </p:sp>
      <p:sp>
        <p:nvSpPr>
          <p:cNvPr id="377" name="Rounded Rectangle 376"/>
          <p:cNvSpPr/>
          <p:nvPr/>
        </p:nvSpPr>
        <p:spPr>
          <a:xfrm>
            <a:off x="14284793" y="19340504"/>
            <a:ext cx="7493011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78" name="Rectangle 377"/>
          <p:cNvSpPr/>
          <p:nvPr/>
        </p:nvSpPr>
        <p:spPr>
          <a:xfrm>
            <a:off x="15147286" y="19476925"/>
            <a:ext cx="6351516" cy="1754326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Maternity and Newborn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Health Nursing (Theory)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(BSN303), 3 C.H.</a:t>
            </a:r>
          </a:p>
        </p:txBody>
      </p:sp>
      <p:sp>
        <p:nvSpPr>
          <p:cNvPr id="387" name="Rounded Rectangle 386"/>
          <p:cNvSpPr/>
          <p:nvPr/>
        </p:nvSpPr>
        <p:spPr>
          <a:xfrm>
            <a:off x="3735836" y="18579587"/>
            <a:ext cx="35847703" cy="7257872"/>
          </a:xfrm>
          <a:prstGeom prst="round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281" tIns="49640" rIns="99281" bIns="496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952">
              <a:solidFill>
                <a:schemeClr val="bg1"/>
              </a:solidFill>
            </a:endParaRPr>
          </a:p>
        </p:txBody>
      </p:sp>
      <p:sp>
        <p:nvSpPr>
          <p:cNvPr id="388" name="Rounded Rectangle 387"/>
          <p:cNvSpPr/>
          <p:nvPr/>
        </p:nvSpPr>
        <p:spPr>
          <a:xfrm>
            <a:off x="24988355" y="14803751"/>
            <a:ext cx="5830812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98" name="Flowchart: Terminator 397"/>
          <p:cNvSpPr/>
          <p:nvPr/>
        </p:nvSpPr>
        <p:spPr>
          <a:xfrm rot="16200000">
            <a:off x="1541656" y="20883077"/>
            <a:ext cx="4284756" cy="1974478"/>
          </a:xfrm>
          <a:prstGeom prst="flowChartTerminator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281" tIns="49640" rIns="99281" bIns="496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3</a:t>
            </a:r>
            <a:r>
              <a:rPr lang="en-US" sz="6600" b="1" baseline="30000" dirty="0">
                <a:solidFill>
                  <a:schemeClr val="bg1"/>
                </a:solidFill>
              </a:rPr>
              <a:t>rd</a:t>
            </a:r>
            <a:r>
              <a:rPr lang="en-US" sz="6600" b="1" dirty="0">
                <a:solidFill>
                  <a:schemeClr val="bg1"/>
                </a:solidFill>
              </a:rPr>
              <a:t> Year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(31 C.H.)</a:t>
            </a:r>
          </a:p>
        </p:txBody>
      </p:sp>
      <p:sp>
        <p:nvSpPr>
          <p:cNvPr id="401" name="Rounded Rectangle 400"/>
          <p:cNvSpPr/>
          <p:nvPr/>
        </p:nvSpPr>
        <p:spPr>
          <a:xfrm>
            <a:off x="30561825" y="19322265"/>
            <a:ext cx="6755651" cy="201629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02" name="Rectangle 401"/>
          <p:cNvSpPr/>
          <p:nvPr/>
        </p:nvSpPr>
        <p:spPr>
          <a:xfrm>
            <a:off x="30713415" y="19560781"/>
            <a:ext cx="6266242" cy="1754326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Adult Health Nursing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(Theory)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(BSN301), 3 C.H.</a:t>
            </a:r>
          </a:p>
        </p:txBody>
      </p:sp>
      <p:sp>
        <p:nvSpPr>
          <p:cNvPr id="404" name="Rounded Rectangle 403"/>
          <p:cNvSpPr/>
          <p:nvPr/>
        </p:nvSpPr>
        <p:spPr>
          <a:xfrm>
            <a:off x="22499133" y="21364158"/>
            <a:ext cx="7271026" cy="94191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PR/Co-req: BSN301;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Valid BLS Certificate (AHA)</a:t>
            </a:r>
          </a:p>
        </p:txBody>
      </p:sp>
      <p:sp>
        <p:nvSpPr>
          <p:cNvPr id="408" name="Rounded Rectangle 407"/>
          <p:cNvSpPr/>
          <p:nvPr/>
        </p:nvSpPr>
        <p:spPr>
          <a:xfrm>
            <a:off x="32028161" y="21373940"/>
            <a:ext cx="4206240" cy="54864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PR: BSN202, PHA238</a:t>
            </a:r>
          </a:p>
        </p:txBody>
      </p:sp>
      <p:sp>
        <p:nvSpPr>
          <p:cNvPr id="415" name="Oval 414"/>
          <p:cNvSpPr/>
          <p:nvPr/>
        </p:nvSpPr>
        <p:spPr>
          <a:xfrm>
            <a:off x="38043730" y="19659564"/>
            <a:ext cx="2953512" cy="2084832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Level 5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(14 C.H.)</a:t>
            </a:r>
          </a:p>
        </p:txBody>
      </p:sp>
      <p:sp>
        <p:nvSpPr>
          <p:cNvPr id="416" name="Oval 415"/>
          <p:cNvSpPr/>
          <p:nvPr/>
        </p:nvSpPr>
        <p:spPr>
          <a:xfrm>
            <a:off x="38097201" y="22745771"/>
            <a:ext cx="2934328" cy="2084832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Level 6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(17 C.H.)</a:t>
            </a:r>
          </a:p>
        </p:txBody>
      </p:sp>
      <p:sp>
        <p:nvSpPr>
          <p:cNvPr id="432" name="Rounded Rectangle 431"/>
          <p:cNvSpPr/>
          <p:nvPr/>
        </p:nvSpPr>
        <p:spPr>
          <a:xfrm>
            <a:off x="3716662" y="26633615"/>
            <a:ext cx="35847703" cy="7257872"/>
          </a:xfrm>
          <a:prstGeom prst="round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281" tIns="49640" rIns="99281" bIns="496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952">
              <a:solidFill>
                <a:schemeClr val="bg1"/>
              </a:solidFill>
            </a:endParaRPr>
          </a:p>
        </p:txBody>
      </p:sp>
      <p:sp>
        <p:nvSpPr>
          <p:cNvPr id="443" name="Flowchart: Terminator 442"/>
          <p:cNvSpPr/>
          <p:nvPr/>
        </p:nvSpPr>
        <p:spPr>
          <a:xfrm rot="16200000">
            <a:off x="1870489" y="28715740"/>
            <a:ext cx="3619167" cy="1873770"/>
          </a:xfrm>
          <a:prstGeom prst="flowChartTerminator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281" tIns="49640" rIns="99281" bIns="496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4</a:t>
            </a:r>
            <a:r>
              <a:rPr lang="en-US" sz="6600" b="1" baseline="30000" dirty="0">
                <a:solidFill>
                  <a:schemeClr val="bg1"/>
                </a:solidFill>
              </a:rPr>
              <a:t>th</a:t>
            </a:r>
            <a:r>
              <a:rPr lang="en-US" sz="6600" b="1" dirty="0">
                <a:solidFill>
                  <a:schemeClr val="bg1"/>
                </a:solidFill>
              </a:rPr>
              <a:t> Year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(32 C.H.)</a:t>
            </a:r>
          </a:p>
        </p:txBody>
      </p:sp>
      <p:sp>
        <p:nvSpPr>
          <p:cNvPr id="460" name="Oval 459"/>
          <p:cNvSpPr/>
          <p:nvPr/>
        </p:nvSpPr>
        <p:spPr>
          <a:xfrm>
            <a:off x="38213893" y="27515622"/>
            <a:ext cx="2953512" cy="1975273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Level 7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(16 C.H.)</a:t>
            </a:r>
          </a:p>
        </p:txBody>
      </p:sp>
      <p:sp>
        <p:nvSpPr>
          <p:cNvPr id="461" name="Oval 460"/>
          <p:cNvSpPr/>
          <p:nvPr/>
        </p:nvSpPr>
        <p:spPr>
          <a:xfrm>
            <a:off x="38223485" y="30789483"/>
            <a:ext cx="2934328" cy="2084832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Level 8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(16 C.H.)</a:t>
            </a:r>
          </a:p>
        </p:txBody>
      </p:sp>
      <p:sp>
        <p:nvSpPr>
          <p:cNvPr id="187" name="Rounded Rectangle 144">
            <a:extLst>
              <a:ext uri="{FF2B5EF4-FFF2-40B4-BE49-F238E27FC236}">
                <a16:creationId xmlns:a16="http://schemas.microsoft.com/office/drawing/2014/main" id="{6C1A20D2-31A2-4FA6-88B6-C90DD4C76892}"/>
              </a:ext>
            </a:extLst>
          </p:cNvPr>
          <p:cNvSpPr/>
          <p:nvPr/>
        </p:nvSpPr>
        <p:spPr>
          <a:xfrm>
            <a:off x="5516211" y="11744826"/>
            <a:ext cx="5874352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AA241D16-436C-4B7C-ADB8-D110D1A37190}"/>
              </a:ext>
            </a:extLst>
          </p:cNvPr>
          <p:cNvSpPr/>
          <p:nvPr/>
        </p:nvSpPr>
        <p:spPr>
          <a:xfrm>
            <a:off x="5840924" y="12148662"/>
            <a:ext cx="5400623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Pathophysiology for Nurses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(PHA240), 3 C.H.</a:t>
            </a:r>
          </a:p>
        </p:txBody>
      </p:sp>
      <p:sp>
        <p:nvSpPr>
          <p:cNvPr id="189" name="Rounded Rectangle 4">
            <a:extLst>
              <a:ext uri="{FF2B5EF4-FFF2-40B4-BE49-F238E27FC236}">
                <a16:creationId xmlns:a16="http://schemas.microsoft.com/office/drawing/2014/main" id="{C701810F-F13D-4416-878E-5DE4BC50B6B8}"/>
              </a:ext>
            </a:extLst>
          </p:cNvPr>
          <p:cNvSpPr/>
          <p:nvPr/>
        </p:nvSpPr>
        <p:spPr>
          <a:xfrm>
            <a:off x="5978938" y="13764457"/>
            <a:ext cx="4977737" cy="54864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PR: PHA132 </a:t>
            </a:r>
          </a:p>
        </p:txBody>
      </p:sp>
      <p:sp>
        <p:nvSpPr>
          <p:cNvPr id="225" name="Rounded Rectangle 403">
            <a:extLst>
              <a:ext uri="{FF2B5EF4-FFF2-40B4-BE49-F238E27FC236}">
                <a16:creationId xmlns:a16="http://schemas.microsoft.com/office/drawing/2014/main" id="{9B59F1F9-4002-40F0-8A49-6F359A01FF07}"/>
              </a:ext>
            </a:extLst>
          </p:cNvPr>
          <p:cNvSpPr/>
          <p:nvPr/>
        </p:nvSpPr>
        <p:spPr>
          <a:xfrm>
            <a:off x="15523945" y="21372915"/>
            <a:ext cx="5062669" cy="53108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PR: BSN202</a:t>
            </a:r>
          </a:p>
        </p:txBody>
      </p:sp>
      <p:sp>
        <p:nvSpPr>
          <p:cNvPr id="226" name="Rounded Rectangle 376">
            <a:extLst>
              <a:ext uri="{FF2B5EF4-FFF2-40B4-BE49-F238E27FC236}">
                <a16:creationId xmlns:a16="http://schemas.microsoft.com/office/drawing/2014/main" id="{F7B60AA0-BC16-476E-AD80-418DA7F4D991}"/>
              </a:ext>
            </a:extLst>
          </p:cNvPr>
          <p:cNvSpPr/>
          <p:nvPr/>
        </p:nvSpPr>
        <p:spPr>
          <a:xfrm>
            <a:off x="5995332" y="19299922"/>
            <a:ext cx="7288716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F6F688AD-10CB-4559-8C91-622A10606E10}"/>
              </a:ext>
            </a:extLst>
          </p:cNvPr>
          <p:cNvSpPr/>
          <p:nvPr/>
        </p:nvSpPr>
        <p:spPr>
          <a:xfrm>
            <a:off x="6737697" y="19503773"/>
            <a:ext cx="6334903" cy="1754326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Maternity and Newborn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Health Nursing (Clinical)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(BSN304), 4 C.H.</a:t>
            </a:r>
          </a:p>
        </p:txBody>
      </p:sp>
      <p:sp>
        <p:nvSpPr>
          <p:cNvPr id="231" name="Rounded Rectangle 403">
            <a:extLst>
              <a:ext uri="{FF2B5EF4-FFF2-40B4-BE49-F238E27FC236}">
                <a16:creationId xmlns:a16="http://schemas.microsoft.com/office/drawing/2014/main" id="{B4DA9B75-FF0C-4A8B-BC3D-6DDDE3CF35AA}"/>
              </a:ext>
            </a:extLst>
          </p:cNvPr>
          <p:cNvSpPr/>
          <p:nvPr/>
        </p:nvSpPr>
        <p:spPr>
          <a:xfrm>
            <a:off x="7250374" y="21326057"/>
            <a:ext cx="5338293" cy="94191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PR/Co-req: BSN303;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Valid BLS Certificate (AHA)</a:t>
            </a:r>
          </a:p>
        </p:txBody>
      </p:sp>
      <p:sp>
        <p:nvSpPr>
          <p:cNvPr id="232" name="Rounded Rectangle 376">
            <a:extLst>
              <a:ext uri="{FF2B5EF4-FFF2-40B4-BE49-F238E27FC236}">
                <a16:creationId xmlns:a16="http://schemas.microsoft.com/office/drawing/2014/main" id="{72B63D94-BFAC-4CE7-9421-C078B34F4AF3}"/>
              </a:ext>
            </a:extLst>
          </p:cNvPr>
          <p:cNvSpPr/>
          <p:nvPr/>
        </p:nvSpPr>
        <p:spPr>
          <a:xfrm>
            <a:off x="32028161" y="22516177"/>
            <a:ext cx="5381462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CDF545DC-257C-43C2-BC2A-A72680BA0F23}"/>
              </a:ext>
            </a:extLst>
          </p:cNvPr>
          <p:cNvSpPr/>
          <p:nvPr/>
        </p:nvSpPr>
        <p:spPr>
          <a:xfrm>
            <a:off x="32496063" y="22652598"/>
            <a:ext cx="4634558" cy="1754326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Advanced Adult Health Nursing (Theory)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(BSN305), 3 C.H.</a:t>
            </a:r>
          </a:p>
        </p:txBody>
      </p:sp>
      <p:sp>
        <p:nvSpPr>
          <p:cNvPr id="236" name="Rounded Rectangle 403">
            <a:extLst>
              <a:ext uri="{FF2B5EF4-FFF2-40B4-BE49-F238E27FC236}">
                <a16:creationId xmlns:a16="http://schemas.microsoft.com/office/drawing/2014/main" id="{38E7E6D9-698D-4BED-A141-13A372B973DC}"/>
              </a:ext>
            </a:extLst>
          </p:cNvPr>
          <p:cNvSpPr/>
          <p:nvPr/>
        </p:nvSpPr>
        <p:spPr>
          <a:xfrm>
            <a:off x="32692939" y="24526767"/>
            <a:ext cx="4139117" cy="58807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PR: BSN301</a:t>
            </a:r>
          </a:p>
        </p:txBody>
      </p:sp>
      <p:sp>
        <p:nvSpPr>
          <p:cNvPr id="238" name="Rounded Rectangle 376">
            <a:extLst>
              <a:ext uri="{FF2B5EF4-FFF2-40B4-BE49-F238E27FC236}">
                <a16:creationId xmlns:a16="http://schemas.microsoft.com/office/drawing/2014/main" id="{1508D970-D54E-4F6D-9726-DC87221F3B96}"/>
              </a:ext>
            </a:extLst>
          </p:cNvPr>
          <p:cNvSpPr/>
          <p:nvPr/>
        </p:nvSpPr>
        <p:spPr>
          <a:xfrm>
            <a:off x="25179735" y="22559663"/>
            <a:ext cx="6383898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387BB8E0-FD33-4EEF-8DC3-33E379942218}"/>
              </a:ext>
            </a:extLst>
          </p:cNvPr>
          <p:cNvSpPr/>
          <p:nvPr/>
        </p:nvSpPr>
        <p:spPr>
          <a:xfrm>
            <a:off x="25563625" y="22627239"/>
            <a:ext cx="5528972" cy="1754326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Advanced Adult Health Nursing (Clinical)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(BSN306), 4 C.H.</a:t>
            </a:r>
          </a:p>
        </p:txBody>
      </p:sp>
      <p:sp>
        <p:nvSpPr>
          <p:cNvPr id="240" name="Rounded Rectangle 403">
            <a:extLst>
              <a:ext uri="{FF2B5EF4-FFF2-40B4-BE49-F238E27FC236}">
                <a16:creationId xmlns:a16="http://schemas.microsoft.com/office/drawing/2014/main" id="{36299613-4DBC-4FDA-A560-3259F40F6B4C}"/>
              </a:ext>
            </a:extLst>
          </p:cNvPr>
          <p:cNvSpPr/>
          <p:nvPr/>
        </p:nvSpPr>
        <p:spPr>
          <a:xfrm>
            <a:off x="25527738" y="24559120"/>
            <a:ext cx="5717211" cy="95069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PR/Co-req: BSN305;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Valid BLS Certificate (AHA)</a:t>
            </a:r>
          </a:p>
        </p:txBody>
      </p:sp>
      <p:sp>
        <p:nvSpPr>
          <p:cNvPr id="242" name="Rounded Rectangle 400">
            <a:extLst>
              <a:ext uri="{FF2B5EF4-FFF2-40B4-BE49-F238E27FC236}">
                <a16:creationId xmlns:a16="http://schemas.microsoft.com/office/drawing/2014/main" id="{3FD96D0F-AC99-4368-A2A3-F7985C0DE6B1}"/>
              </a:ext>
            </a:extLst>
          </p:cNvPr>
          <p:cNvSpPr/>
          <p:nvPr/>
        </p:nvSpPr>
        <p:spPr>
          <a:xfrm>
            <a:off x="19216710" y="22580005"/>
            <a:ext cx="5491989" cy="2046245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3EBF18C8-ED89-485A-9768-77A7C740CEFA}"/>
              </a:ext>
            </a:extLst>
          </p:cNvPr>
          <p:cNvSpPr/>
          <p:nvPr/>
        </p:nvSpPr>
        <p:spPr>
          <a:xfrm>
            <a:off x="19314818" y="22769178"/>
            <a:ext cx="5068406" cy="1754326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Pediatric Health Nursing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(Theory)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(BSN307), 3 C.H.</a:t>
            </a:r>
          </a:p>
        </p:txBody>
      </p:sp>
      <p:sp>
        <p:nvSpPr>
          <p:cNvPr id="244" name="Rounded Rectangle 407">
            <a:extLst>
              <a:ext uri="{FF2B5EF4-FFF2-40B4-BE49-F238E27FC236}">
                <a16:creationId xmlns:a16="http://schemas.microsoft.com/office/drawing/2014/main" id="{CC91BDCA-03A8-4807-93BC-4C12E5025F79}"/>
              </a:ext>
            </a:extLst>
          </p:cNvPr>
          <p:cNvSpPr/>
          <p:nvPr/>
        </p:nvSpPr>
        <p:spPr>
          <a:xfrm>
            <a:off x="19859584" y="24648873"/>
            <a:ext cx="4206240" cy="57174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PR: BSN303</a:t>
            </a:r>
          </a:p>
        </p:txBody>
      </p:sp>
      <p:sp>
        <p:nvSpPr>
          <p:cNvPr id="245" name="Rounded Rectangle 400">
            <a:extLst>
              <a:ext uri="{FF2B5EF4-FFF2-40B4-BE49-F238E27FC236}">
                <a16:creationId xmlns:a16="http://schemas.microsoft.com/office/drawing/2014/main" id="{91FB87C6-6969-4B7F-992F-A7B36BF61C2C}"/>
              </a:ext>
            </a:extLst>
          </p:cNvPr>
          <p:cNvSpPr/>
          <p:nvPr/>
        </p:nvSpPr>
        <p:spPr>
          <a:xfrm>
            <a:off x="12868655" y="22582373"/>
            <a:ext cx="5741798" cy="201629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5DA32BF5-21A4-434A-B3C4-7A54CDBB6A01}"/>
              </a:ext>
            </a:extLst>
          </p:cNvPr>
          <p:cNvSpPr/>
          <p:nvPr/>
        </p:nvSpPr>
        <p:spPr>
          <a:xfrm>
            <a:off x="13172867" y="22741541"/>
            <a:ext cx="5087203" cy="1754326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Pediatric Health Nursing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(Clinical)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(BSN307), 4 C.H.</a:t>
            </a:r>
          </a:p>
        </p:txBody>
      </p:sp>
      <p:sp>
        <p:nvSpPr>
          <p:cNvPr id="247" name="Rounded Rectangle 403">
            <a:extLst>
              <a:ext uri="{FF2B5EF4-FFF2-40B4-BE49-F238E27FC236}">
                <a16:creationId xmlns:a16="http://schemas.microsoft.com/office/drawing/2014/main" id="{BD6EACE0-9812-4337-87EC-25831D8883CF}"/>
              </a:ext>
            </a:extLst>
          </p:cNvPr>
          <p:cNvSpPr/>
          <p:nvPr/>
        </p:nvSpPr>
        <p:spPr>
          <a:xfrm>
            <a:off x="13135220" y="24624517"/>
            <a:ext cx="5208667" cy="885297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PR/Co-req: BSN307;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Valid BLS Certificate (AHA)</a:t>
            </a:r>
          </a:p>
        </p:txBody>
      </p:sp>
      <p:sp>
        <p:nvSpPr>
          <p:cNvPr id="248" name="Rounded Rectangle 376">
            <a:extLst>
              <a:ext uri="{FF2B5EF4-FFF2-40B4-BE49-F238E27FC236}">
                <a16:creationId xmlns:a16="http://schemas.microsoft.com/office/drawing/2014/main" id="{F9B04EC7-47A0-4022-A3B8-AC678EBD1930}"/>
              </a:ext>
            </a:extLst>
          </p:cNvPr>
          <p:cNvSpPr/>
          <p:nvPr/>
        </p:nvSpPr>
        <p:spPr>
          <a:xfrm>
            <a:off x="5490311" y="22579341"/>
            <a:ext cx="6907307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994201A4-B2FD-4421-85D4-5C2FEEA94AA0}"/>
              </a:ext>
            </a:extLst>
          </p:cNvPr>
          <p:cNvSpPr/>
          <p:nvPr/>
        </p:nvSpPr>
        <p:spPr>
          <a:xfrm>
            <a:off x="6038496" y="22694954"/>
            <a:ext cx="5811706" cy="1754326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Evidence-Based Practice and Nursing Research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(BSN309), 3 C.H.</a:t>
            </a:r>
          </a:p>
        </p:txBody>
      </p:sp>
      <p:sp>
        <p:nvSpPr>
          <p:cNvPr id="250" name="Rounded Rectangle 403">
            <a:extLst>
              <a:ext uri="{FF2B5EF4-FFF2-40B4-BE49-F238E27FC236}">
                <a16:creationId xmlns:a16="http://schemas.microsoft.com/office/drawing/2014/main" id="{0D7CC143-91B4-4C9D-8F38-A143A9716053}"/>
              </a:ext>
            </a:extLst>
          </p:cNvPr>
          <p:cNvSpPr/>
          <p:nvPr/>
        </p:nvSpPr>
        <p:spPr>
          <a:xfrm>
            <a:off x="6497556" y="24567910"/>
            <a:ext cx="5062669" cy="61595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PR: STAT114</a:t>
            </a:r>
          </a:p>
        </p:txBody>
      </p:sp>
      <p:sp>
        <p:nvSpPr>
          <p:cNvPr id="272" name="Rounded Rectangle 376">
            <a:extLst>
              <a:ext uri="{FF2B5EF4-FFF2-40B4-BE49-F238E27FC236}">
                <a16:creationId xmlns:a16="http://schemas.microsoft.com/office/drawing/2014/main" id="{BB5C84FA-5244-4445-A748-827362D3C875}"/>
              </a:ext>
            </a:extLst>
          </p:cNvPr>
          <p:cNvSpPr/>
          <p:nvPr/>
        </p:nvSpPr>
        <p:spPr>
          <a:xfrm>
            <a:off x="32062743" y="27277478"/>
            <a:ext cx="5702168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2C6E169A-60F8-405E-9DFA-0FFE9E9F3D3F}"/>
              </a:ext>
            </a:extLst>
          </p:cNvPr>
          <p:cNvSpPr/>
          <p:nvPr/>
        </p:nvSpPr>
        <p:spPr>
          <a:xfrm>
            <a:off x="32122169" y="27436662"/>
            <a:ext cx="5737938" cy="1754326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Community Health Nursing (Theory)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(BSN401), 3 C.H.</a:t>
            </a:r>
          </a:p>
        </p:txBody>
      </p:sp>
      <p:sp>
        <p:nvSpPr>
          <p:cNvPr id="274" name="Rounded Rectangle 403">
            <a:extLst>
              <a:ext uri="{FF2B5EF4-FFF2-40B4-BE49-F238E27FC236}">
                <a16:creationId xmlns:a16="http://schemas.microsoft.com/office/drawing/2014/main" id="{693E674B-780D-47CF-8ECB-62E72C38F5D5}"/>
              </a:ext>
            </a:extLst>
          </p:cNvPr>
          <p:cNvSpPr/>
          <p:nvPr/>
        </p:nvSpPr>
        <p:spPr>
          <a:xfrm>
            <a:off x="32847952" y="29221888"/>
            <a:ext cx="4139117" cy="58807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PR: BSN305</a:t>
            </a:r>
          </a:p>
        </p:txBody>
      </p:sp>
      <p:sp>
        <p:nvSpPr>
          <p:cNvPr id="275" name="Rounded Rectangle 376">
            <a:extLst>
              <a:ext uri="{FF2B5EF4-FFF2-40B4-BE49-F238E27FC236}">
                <a16:creationId xmlns:a16="http://schemas.microsoft.com/office/drawing/2014/main" id="{B8FFB942-5E32-47DB-B32E-571C8CF3CE4B}"/>
              </a:ext>
            </a:extLst>
          </p:cNvPr>
          <p:cNvSpPr/>
          <p:nvPr/>
        </p:nvSpPr>
        <p:spPr>
          <a:xfrm>
            <a:off x="25469968" y="27254784"/>
            <a:ext cx="6248677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4DE91DDD-CD8B-4EAC-9B3E-60748A5E361A}"/>
              </a:ext>
            </a:extLst>
          </p:cNvPr>
          <p:cNvSpPr/>
          <p:nvPr/>
        </p:nvSpPr>
        <p:spPr>
          <a:xfrm>
            <a:off x="25730057" y="27326911"/>
            <a:ext cx="5533797" cy="1754326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Community Health Nursing (Clinical)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(BSN402), 4 C.H.</a:t>
            </a:r>
          </a:p>
        </p:txBody>
      </p:sp>
      <p:sp>
        <p:nvSpPr>
          <p:cNvPr id="277" name="Rounded Rectangle 403">
            <a:extLst>
              <a:ext uri="{FF2B5EF4-FFF2-40B4-BE49-F238E27FC236}">
                <a16:creationId xmlns:a16="http://schemas.microsoft.com/office/drawing/2014/main" id="{805CF703-B67C-4F08-9248-125FF85CB3C1}"/>
              </a:ext>
            </a:extLst>
          </p:cNvPr>
          <p:cNvSpPr/>
          <p:nvPr/>
        </p:nvSpPr>
        <p:spPr>
          <a:xfrm>
            <a:off x="25682751" y="29254241"/>
            <a:ext cx="5717211" cy="95069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PR/Co-req: BSN401;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Valid BLS Certificate (AHA)</a:t>
            </a:r>
          </a:p>
        </p:txBody>
      </p:sp>
      <p:sp>
        <p:nvSpPr>
          <p:cNvPr id="278" name="Rounded Rectangle 400">
            <a:extLst>
              <a:ext uri="{FF2B5EF4-FFF2-40B4-BE49-F238E27FC236}">
                <a16:creationId xmlns:a16="http://schemas.microsoft.com/office/drawing/2014/main" id="{5C847A2D-BA17-45BF-AA06-933C8C22415A}"/>
              </a:ext>
            </a:extLst>
          </p:cNvPr>
          <p:cNvSpPr/>
          <p:nvPr/>
        </p:nvSpPr>
        <p:spPr>
          <a:xfrm>
            <a:off x="18959809" y="27275126"/>
            <a:ext cx="6098805" cy="2046245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80" name="Rounded Rectangle 407">
            <a:extLst>
              <a:ext uri="{FF2B5EF4-FFF2-40B4-BE49-F238E27FC236}">
                <a16:creationId xmlns:a16="http://schemas.microsoft.com/office/drawing/2014/main" id="{60578BC6-F0B4-4B15-9936-520B158213AA}"/>
              </a:ext>
            </a:extLst>
          </p:cNvPr>
          <p:cNvSpPr/>
          <p:nvPr/>
        </p:nvSpPr>
        <p:spPr>
          <a:xfrm>
            <a:off x="20014597" y="29343994"/>
            <a:ext cx="4206240" cy="57174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PR: BSN305; PSY111</a:t>
            </a:r>
          </a:p>
        </p:txBody>
      </p:sp>
      <p:sp>
        <p:nvSpPr>
          <p:cNvPr id="281" name="Rounded Rectangle 400">
            <a:extLst>
              <a:ext uri="{FF2B5EF4-FFF2-40B4-BE49-F238E27FC236}">
                <a16:creationId xmlns:a16="http://schemas.microsoft.com/office/drawing/2014/main" id="{E4AE4EB1-84B1-46F0-B38C-7550A9EF6916}"/>
              </a:ext>
            </a:extLst>
          </p:cNvPr>
          <p:cNvSpPr/>
          <p:nvPr/>
        </p:nvSpPr>
        <p:spPr>
          <a:xfrm>
            <a:off x="12292392" y="27277494"/>
            <a:ext cx="6212806" cy="201629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9E2DF6D1-3A74-46C4-B4BC-5F6EA1CE73A4}"/>
              </a:ext>
            </a:extLst>
          </p:cNvPr>
          <p:cNvSpPr/>
          <p:nvPr/>
        </p:nvSpPr>
        <p:spPr>
          <a:xfrm>
            <a:off x="12251227" y="27473405"/>
            <a:ext cx="6119456" cy="1754326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Psychiatric and Mental Health Nursing (Clinical)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(BSN404), 4 C.H.</a:t>
            </a:r>
          </a:p>
        </p:txBody>
      </p:sp>
      <p:sp>
        <p:nvSpPr>
          <p:cNvPr id="283" name="Rounded Rectangle 403">
            <a:extLst>
              <a:ext uri="{FF2B5EF4-FFF2-40B4-BE49-F238E27FC236}">
                <a16:creationId xmlns:a16="http://schemas.microsoft.com/office/drawing/2014/main" id="{7F3F11D3-6D07-4B6E-8048-C5855EE8541E}"/>
              </a:ext>
            </a:extLst>
          </p:cNvPr>
          <p:cNvSpPr/>
          <p:nvPr/>
        </p:nvSpPr>
        <p:spPr>
          <a:xfrm>
            <a:off x="12619078" y="29319638"/>
            <a:ext cx="5630881" cy="95069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PR/Co-req: BSN403;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Valid BLS Certificate (AHA)</a:t>
            </a:r>
          </a:p>
        </p:txBody>
      </p:sp>
      <p:sp>
        <p:nvSpPr>
          <p:cNvPr id="284" name="Rounded Rectangle 376">
            <a:extLst>
              <a:ext uri="{FF2B5EF4-FFF2-40B4-BE49-F238E27FC236}">
                <a16:creationId xmlns:a16="http://schemas.microsoft.com/office/drawing/2014/main" id="{467A250B-36A4-4203-8E60-9FC184BEC4EA}"/>
              </a:ext>
            </a:extLst>
          </p:cNvPr>
          <p:cNvSpPr/>
          <p:nvPr/>
        </p:nvSpPr>
        <p:spPr>
          <a:xfrm>
            <a:off x="5645325" y="27274462"/>
            <a:ext cx="6212806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831CD9BA-BA76-4D3C-9459-E66FE7B84A5E}"/>
              </a:ext>
            </a:extLst>
          </p:cNvPr>
          <p:cNvSpPr/>
          <p:nvPr/>
        </p:nvSpPr>
        <p:spPr>
          <a:xfrm>
            <a:off x="6351736" y="27408480"/>
            <a:ext cx="4873779" cy="1754326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Nursing Management and Leadership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(BSN405), 2 C.H.</a:t>
            </a:r>
          </a:p>
        </p:txBody>
      </p:sp>
      <p:sp>
        <p:nvSpPr>
          <p:cNvPr id="286" name="Rounded Rectangle 403">
            <a:extLst>
              <a:ext uri="{FF2B5EF4-FFF2-40B4-BE49-F238E27FC236}">
                <a16:creationId xmlns:a16="http://schemas.microsoft.com/office/drawing/2014/main" id="{96C1C17A-C26C-4C33-A562-8758209CEA22}"/>
              </a:ext>
            </a:extLst>
          </p:cNvPr>
          <p:cNvSpPr/>
          <p:nvPr/>
        </p:nvSpPr>
        <p:spPr>
          <a:xfrm>
            <a:off x="6128411" y="29302110"/>
            <a:ext cx="5182560" cy="63540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PR: BSN305; BSN309</a:t>
            </a:r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004B5C35-F523-4625-94A1-9DD5BC5D8B22}"/>
              </a:ext>
            </a:extLst>
          </p:cNvPr>
          <p:cNvSpPr/>
          <p:nvPr/>
        </p:nvSpPr>
        <p:spPr>
          <a:xfrm>
            <a:off x="18999314" y="27461576"/>
            <a:ext cx="5994205" cy="1754326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Psychiatric and Mental Health Nursing (Theory)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(BSN403), 3 C.H.</a:t>
            </a:r>
          </a:p>
        </p:txBody>
      </p:sp>
      <p:sp>
        <p:nvSpPr>
          <p:cNvPr id="288" name="Rounded Rectangle 372">
            <a:extLst>
              <a:ext uri="{FF2B5EF4-FFF2-40B4-BE49-F238E27FC236}">
                <a16:creationId xmlns:a16="http://schemas.microsoft.com/office/drawing/2014/main" id="{61EF2EF4-7382-4C8B-B279-3C43A681F3B0}"/>
              </a:ext>
            </a:extLst>
          </p:cNvPr>
          <p:cNvSpPr/>
          <p:nvPr/>
        </p:nvSpPr>
        <p:spPr>
          <a:xfrm>
            <a:off x="32122169" y="30565424"/>
            <a:ext cx="5852720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4272E368-E7AB-4D27-B188-FBDCFDA2E2B1}"/>
              </a:ext>
            </a:extLst>
          </p:cNvPr>
          <p:cNvSpPr/>
          <p:nvPr/>
        </p:nvSpPr>
        <p:spPr>
          <a:xfrm>
            <a:off x="32433128" y="30662118"/>
            <a:ext cx="5288505" cy="1754326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Adult Health Nursing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Rotation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(BSN406), 4 C.H.</a:t>
            </a:r>
          </a:p>
        </p:txBody>
      </p:sp>
      <p:sp>
        <p:nvSpPr>
          <p:cNvPr id="290" name="Rounded Rectangle 403">
            <a:extLst>
              <a:ext uri="{FF2B5EF4-FFF2-40B4-BE49-F238E27FC236}">
                <a16:creationId xmlns:a16="http://schemas.microsoft.com/office/drawing/2014/main" id="{756BF2D3-0ED2-4F55-90A4-1850DD78C230}"/>
              </a:ext>
            </a:extLst>
          </p:cNvPr>
          <p:cNvSpPr/>
          <p:nvPr/>
        </p:nvSpPr>
        <p:spPr>
          <a:xfrm>
            <a:off x="32468145" y="32579487"/>
            <a:ext cx="5355672" cy="89868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PR/Co-req: BSN302; BSN405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Valid BLS Certificate (AHA)</a:t>
            </a:r>
          </a:p>
        </p:txBody>
      </p:sp>
      <p:sp>
        <p:nvSpPr>
          <p:cNvPr id="291" name="Rounded Rectangle 376">
            <a:extLst>
              <a:ext uri="{FF2B5EF4-FFF2-40B4-BE49-F238E27FC236}">
                <a16:creationId xmlns:a16="http://schemas.microsoft.com/office/drawing/2014/main" id="{BD8B27CF-F8D1-4555-985E-477C3D53402D}"/>
              </a:ext>
            </a:extLst>
          </p:cNvPr>
          <p:cNvSpPr/>
          <p:nvPr/>
        </p:nvSpPr>
        <p:spPr>
          <a:xfrm>
            <a:off x="25334747" y="30546504"/>
            <a:ext cx="6383898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E33865DA-A517-4FD2-92BC-82613FC1CACE}"/>
              </a:ext>
            </a:extLst>
          </p:cNvPr>
          <p:cNvSpPr/>
          <p:nvPr/>
        </p:nvSpPr>
        <p:spPr>
          <a:xfrm>
            <a:off x="25718638" y="30651653"/>
            <a:ext cx="5528972" cy="1754326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Critical Care Nursing Rotation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(BSN407), 3 C.H.</a:t>
            </a:r>
          </a:p>
        </p:txBody>
      </p:sp>
      <p:sp>
        <p:nvSpPr>
          <p:cNvPr id="293" name="Rounded Rectangle 403">
            <a:extLst>
              <a:ext uri="{FF2B5EF4-FFF2-40B4-BE49-F238E27FC236}">
                <a16:creationId xmlns:a16="http://schemas.microsoft.com/office/drawing/2014/main" id="{1B0D9F88-6872-40E6-9485-B62ACC658EF3}"/>
              </a:ext>
            </a:extLst>
          </p:cNvPr>
          <p:cNvSpPr/>
          <p:nvPr/>
        </p:nvSpPr>
        <p:spPr>
          <a:xfrm>
            <a:off x="25682751" y="32583534"/>
            <a:ext cx="5717211" cy="95069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PR/Co-req: BSN306; BSN405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Valid BLS Certificate (AHA)</a:t>
            </a:r>
          </a:p>
        </p:txBody>
      </p:sp>
      <p:sp>
        <p:nvSpPr>
          <p:cNvPr id="294" name="Rounded Rectangle 376">
            <a:extLst>
              <a:ext uri="{FF2B5EF4-FFF2-40B4-BE49-F238E27FC236}">
                <a16:creationId xmlns:a16="http://schemas.microsoft.com/office/drawing/2014/main" id="{8FB94DD2-9C5E-4FFC-83DC-B3BDDF6FB0EA}"/>
              </a:ext>
            </a:extLst>
          </p:cNvPr>
          <p:cNvSpPr/>
          <p:nvPr/>
        </p:nvSpPr>
        <p:spPr>
          <a:xfrm>
            <a:off x="18727143" y="30567511"/>
            <a:ext cx="6172293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965EF632-1CE0-4649-8E6D-A6613533C7B8}"/>
              </a:ext>
            </a:extLst>
          </p:cNvPr>
          <p:cNvSpPr/>
          <p:nvPr/>
        </p:nvSpPr>
        <p:spPr>
          <a:xfrm>
            <a:off x="18849196" y="30789483"/>
            <a:ext cx="5927489" cy="1754326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Maternity and Newborn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Health Nursing Rotation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(BSN408), 4 C.H.</a:t>
            </a:r>
          </a:p>
        </p:txBody>
      </p:sp>
      <p:sp>
        <p:nvSpPr>
          <p:cNvPr id="296" name="Rounded Rectangle 403">
            <a:extLst>
              <a:ext uri="{FF2B5EF4-FFF2-40B4-BE49-F238E27FC236}">
                <a16:creationId xmlns:a16="http://schemas.microsoft.com/office/drawing/2014/main" id="{C03AF2A0-F9E5-44BC-958E-9CCCE3BF4CFD}"/>
              </a:ext>
            </a:extLst>
          </p:cNvPr>
          <p:cNvSpPr/>
          <p:nvPr/>
        </p:nvSpPr>
        <p:spPr>
          <a:xfrm>
            <a:off x="19179874" y="32593646"/>
            <a:ext cx="5338293" cy="94191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PR/Co-req: BSN304; BSN405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Valid BLS Certificate (AHA)</a:t>
            </a:r>
          </a:p>
        </p:txBody>
      </p:sp>
      <p:sp>
        <p:nvSpPr>
          <p:cNvPr id="300" name="Rounded Rectangle 400">
            <a:extLst>
              <a:ext uri="{FF2B5EF4-FFF2-40B4-BE49-F238E27FC236}">
                <a16:creationId xmlns:a16="http://schemas.microsoft.com/office/drawing/2014/main" id="{5A85925E-5337-4889-8344-D497F6592228}"/>
              </a:ext>
            </a:extLst>
          </p:cNvPr>
          <p:cNvSpPr/>
          <p:nvPr/>
        </p:nvSpPr>
        <p:spPr>
          <a:xfrm>
            <a:off x="12362253" y="30551502"/>
            <a:ext cx="5981634" cy="201629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5E45A8BF-5E87-4436-89C8-F87DFC924ACE}"/>
              </a:ext>
            </a:extLst>
          </p:cNvPr>
          <p:cNvSpPr/>
          <p:nvPr/>
        </p:nvSpPr>
        <p:spPr>
          <a:xfrm>
            <a:off x="12666465" y="30710670"/>
            <a:ext cx="5087203" cy="1754326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Pediatric Health Nursing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Rotation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(BSN307), 4 C.H.</a:t>
            </a:r>
          </a:p>
        </p:txBody>
      </p:sp>
      <p:sp>
        <p:nvSpPr>
          <p:cNvPr id="311" name="Rounded Rectangle 403">
            <a:extLst>
              <a:ext uri="{FF2B5EF4-FFF2-40B4-BE49-F238E27FC236}">
                <a16:creationId xmlns:a16="http://schemas.microsoft.com/office/drawing/2014/main" id="{A0244DC0-C237-4177-9D7D-C60CE23F5C72}"/>
              </a:ext>
            </a:extLst>
          </p:cNvPr>
          <p:cNvSpPr/>
          <p:nvPr/>
        </p:nvSpPr>
        <p:spPr>
          <a:xfrm>
            <a:off x="12794461" y="32593646"/>
            <a:ext cx="5208667" cy="885297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PR/Co-req: BSN308; BSN405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Valid BLS Certificate (AHA)</a:t>
            </a:r>
          </a:p>
        </p:txBody>
      </p:sp>
      <p:sp>
        <p:nvSpPr>
          <p:cNvPr id="314" name="Rounded Rectangle 376">
            <a:extLst>
              <a:ext uri="{FF2B5EF4-FFF2-40B4-BE49-F238E27FC236}">
                <a16:creationId xmlns:a16="http://schemas.microsoft.com/office/drawing/2014/main" id="{ADFE8807-235B-4094-8BFF-67DA0DE7E622}"/>
              </a:ext>
            </a:extLst>
          </p:cNvPr>
          <p:cNvSpPr/>
          <p:nvPr/>
        </p:nvSpPr>
        <p:spPr>
          <a:xfrm>
            <a:off x="5613370" y="30551520"/>
            <a:ext cx="6443536" cy="198555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A120A757-27E4-4429-B5A2-301EB0A43133}"/>
              </a:ext>
            </a:extLst>
          </p:cNvPr>
          <p:cNvSpPr/>
          <p:nvPr/>
        </p:nvSpPr>
        <p:spPr>
          <a:xfrm>
            <a:off x="5967689" y="30662118"/>
            <a:ext cx="5758560" cy="1754326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Community and Mental Health Nursing Rotation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(BSN402), 4 C.H.</a:t>
            </a:r>
          </a:p>
        </p:txBody>
      </p:sp>
      <p:sp>
        <p:nvSpPr>
          <p:cNvPr id="316" name="Rounded Rectangle 403">
            <a:extLst>
              <a:ext uri="{FF2B5EF4-FFF2-40B4-BE49-F238E27FC236}">
                <a16:creationId xmlns:a16="http://schemas.microsoft.com/office/drawing/2014/main" id="{126D382D-DCDF-4768-A33D-9B9C14E070C3}"/>
              </a:ext>
            </a:extLst>
          </p:cNvPr>
          <p:cNvSpPr/>
          <p:nvPr/>
        </p:nvSpPr>
        <p:spPr>
          <a:xfrm>
            <a:off x="5548202" y="32567800"/>
            <a:ext cx="6573872" cy="95069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PR/Co-req: BSN402; BSN404; BSN405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Valid BLS Certificate (AHA)</a:t>
            </a:r>
          </a:p>
        </p:txBody>
      </p:sp>
    </p:spTree>
    <p:extLst>
      <p:ext uri="{BB962C8B-B14F-4D97-AF65-F5344CB8AC3E}">
        <p14:creationId xmlns:p14="http://schemas.microsoft.com/office/powerpoint/2010/main" val="3954329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B384576EDE124C9D445E18AD94A9A7" ma:contentTypeVersion="15" ma:contentTypeDescription="Create a new document." ma:contentTypeScope="" ma:versionID="0a9fb98ed52329b88c129ac709232d2c">
  <xsd:schema xmlns:xsd="http://www.w3.org/2001/XMLSchema" xmlns:xs="http://www.w3.org/2001/XMLSchema" xmlns:p="http://schemas.microsoft.com/office/2006/metadata/properties" xmlns:ns3="dd23aefe-96cf-47be-b2df-8a7ed305f944" xmlns:ns4="e8df68cb-ed09-4c73-a096-8d5cd77e2f0e" targetNamespace="http://schemas.microsoft.com/office/2006/metadata/properties" ma:root="true" ma:fieldsID="65cb177867387e1e49fc80316fca0879" ns3:_="" ns4:_="">
    <xsd:import namespace="dd23aefe-96cf-47be-b2df-8a7ed305f944"/>
    <xsd:import namespace="e8df68cb-ed09-4c73-a096-8d5cd77e2f0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23aefe-96cf-47be-b2df-8a7ed305f9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df68cb-ed09-4c73-a096-8d5cd77e2f0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d23aefe-96cf-47be-b2df-8a7ed305f944" xsi:nil="true"/>
  </documentManagement>
</p:properties>
</file>

<file path=customXml/itemProps1.xml><?xml version="1.0" encoding="utf-8"?>
<ds:datastoreItem xmlns:ds="http://schemas.openxmlformats.org/officeDocument/2006/customXml" ds:itemID="{829D8758-B3ED-42DA-9A93-312F9457ED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23aefe-96cf-47be-b2df-8a7ed305f944"/>
    <ds:schemaRef ds:uri="e8df68cb-ed09-4c73-a096-8d5cd77e2f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8384CF-0415-430D-85A9-AA0AE5C794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D125EC-C71C-4D76-A397-0340F7D00A03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dd23aefe-96cf-47be-b2df-8a7ed305f944"/>
    <ds:schemaRef ds:uri="http://purl.org/dc/elements/1.1/"/>
    <ds:schemaRef ds:uri="http://schemas.microsoft.com/office/2006/metadata/properties"/>
    <ds:schemaRef ds:uri="http://schemas.microsoft.com/office/infopath/2007/PartnerControls"/>
    <ds:schemaRef ds:uri="e8df68cb-ed09-4c73-a096-8d5cd77e2f0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17216</TotalTime>
  <Words>877</Words>
  <Application>Microsoft Office PowerPoint</Application>
  <PresentationFormat>Custom</PresentationFormat>
  <Paragraphs>173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Akram Ashames</dc:creator>
  <cp:lastModifiedBy>Dr. Kusrini Kadar</cp:lastModifiedBy>
  <cp:revision>372</cp:revision>
  <cp:lastPrinted>2024-02-22T11:14:39Z</cp:lastPrinted>
  <dcterms:created xsi:type="dcterms:W3CDTF">2017-09-30T03:36:20Z</dcterms:created>
  <dcterms:modified xsi:type="dcterms:W3CDTF">2024-03-13T05:28:50Z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0x01010008B384576EDE124C9D445E18AD94A9A7</vt:lpwstr>
  </property>
</Properties>
</file>