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0" r:id="rId1"/>
  </p:sldMasterIdLst>
  <p:notesMasterIdLst>
    <p:notesMasterId r:id="rId3"/>
  </p:notesMasterIdLst>
  <p:sldIdLst>
    <p:sldId id="262" r:id="rId2"/>
  </p:sldIdLst>
  <p:sldSz cx="51206400" cy="347472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944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5C761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8" autoAdjust="0"/>
    <p:restoredTop sz="90824" autoAdjust="0"/>
  </p:normalViewPr>
  <p:slideViewPr>
    <p:cSldViewPr snapToGrid="0">
      <p:cViewPr>
        <p:scale>
          <a:sx n="20" d="100"/>
          <a:sy n="20" d="100"/>
        </p:scale>
        <p:origin x="52" y="-1288"/>
      </p:cViewPr>
      <p:guideLst>
        <p:guide orient="horz" pos="10944"/>
        <p:guide pos="16128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121" cy="498722"/>
          </a:xfrm>
          <a:prstGeom prst="rect">
            <a:avLst/>
          </a:prstGeom>
        </p:spPr>
        <p:txBody>
          <a:bodyPr vert="horz" lIns="107104" tIns="53552" rIns="107104" bIns="53552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314" y="0"/>
            <a:ext cx="2971121" cy="498722"/>
          </a:xfrm>
          <a:prstGeom prst="rect">
            <a:avLst/>
          </a:prstGeom>
        </p:spPr>
        <p:txBody>
          <a:bodyPr vert="horz" lIns="107104" tIns="53552" rIns="107104" bIns="53552" rtlCol="0"/>
          <a:lstStyle>
            <a:lvl1pPr algn="r">
              <a:defRPr sz="1400"/>
            </a:lvl1pPr>
          </a:lstStyle>
          <a:p>
            <a:fld id="{C39A8BF8-155D-49F7-8BE0-3BAB450F29F7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5675" y="1243013"/>
            <a:ext cx="49466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7104" tIns="53552" rIns="107104" bIns="535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644" y="4787042"/>
            <a:ext cx="5486713" cy="3916825"/>
          </a:xfrm>
          <a:prstGeom prst="rect">
            <a:avLst/>
          </a:prstGeom>
        </p:spPr>
        <p:txBody>
          <a:bodyPr vert="horz" lIns="107104" tIns="53552" rIns="107104" bIns="5355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8555"/>
            <a:ext cx="2971121" cy="498722"/>
          </a:xfrm>
          <a:prstGeom prst="rect">
            <a:avLst/>
          </a:prstGeom>
        </p:spPr>
        <p:txBody>
          <a:bodyPr vert="horz" lIns="107104" tIns="53552" rIns="107104" bIns="53552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314" y="9448555"/>
            <a:ext cx="2971121" cy="498722"/>
          </a:xfrm>
          <a:prstGeom prst="rect">
            <a:avLst/>
          </a:prstGeom>
        </p:spPr>
        <p:txBody>
          <a:bodyPr vert="horz" lIns="107104" tIns="53552" rIns="107104" bIns="53552" rtlCol="0" anchor="b"/>
          <a:lstStyle>
            <a:lvl1pPr algn="r">
              <a:defRPr sz="1400"/>
            </a:lvl1pPr>
          </a:lstStyle>
          <a:p>
            <a:fld id="{65A9E5CB-26A3-4871-AF3C-5C37743A0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0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9286" rtl="0" eaLnBrk="1" latinLnBrk="0" hangingPunct="1">
      <a:defRPr sz="826" kern="1200">
        <a:solidFill>
          <a:schemeClr val="tx1"/>
        </a:solidFill>
        <a:latin typeface="+mn-lt"/>
        <a:ea typeface="+mn-ea"/>
        <a:cs typeface="+mn-cs"/>
      </a:defRPr>
    </a:lvl1pPr>
    <a:lvl2pPr marL="314643" algn="l" defTabSz="629286" rtl="0" eaLnBrk="1" latinLnBrk="0" hangingPunct="1">
      <a:defRPr sz="826" kern="1200">
        <a:solidFill>
          <a:schemeClr val="tx1"/>
        </a:solidFill>
        <a:latin typeface="+mn-lt"/>
        <a:ea typeface="+mn-ea"/>
        <a:cs typeface="+mn-cs"/>
      </a:defRPr>
    </a:lvl2pPr>
    <a:lvl3pPr marL="629286" algn="l" defTabSz="629286" rtl="0" eaLnBrk="1" latinLnBrk="0" hangingPunct="1">
      <a:defRPr sz="826" kern="1200">
        <a:solidFill>
          <a:schemeClr val="tx1"/>
        </a:solidFill>
        <a:latin typeface="+mn-lt"/>
        <a:ea typeface="+mn-ea"/>
        <a:cs typeface="+mn-cs"/>
      </a:defRPr>
    </a:lvl3pPr>
    <a:lvl4pPr marL="943929" algn="l" defTabSz="629286" rtl="0" eaLnBrk="1" latinLnBrk="0" hangingPunct="1">
      <a:defRPr sz="826" kern="1200">
        <a:solidFill>
          <a:schemeClr val="tx1"/>
        </a:solidFill>
        <a:latin typeface="+mn-lt"/>
        <a:ea typeface="+mn-ea"/>
        <a:cs typeface="+mn-cs"/>
      </a:defRPr>
    </a:lvl4pPr>
    <a:lvl5pPr marL="1258574" algn="l" defTabSz="629286" rtl="0" eaLnBrk="1" latinLnBrk="0" hangingPunct="1">
      <a:defRPr sz="826" kern="1200">
        <a:solidFill>
          <a:schemeClr val="tx1"/>
        </a:solidFill>
        <a:latin typeface="+mn-lt"/>
        <a:ea typeface="+mn-ea"/>
        <a:cs typeface="+mn-cs"/>
      </a:defRPr>
    </a:lvl5pPr>
    <a:lvl6pPr marL="1573216" algn="l" defTabSz="629286" rtl="0" eaLnBrk="1" latinLnBrk="0" hangingPunct="1">
      <a:defRPr sz="826" kern="1200">
        <a:solidFill>
          <a:schemeClr val="tx1"/>
        </a:solidFill>
        <a:latin typeface="+mn-lt"/>
        <a:ea typeface="+mn-ea"/>
        <a:cs typeface="+mn-cs"/>
      </a:defRPr>
    </a:lvl6pPr>
    <a:lvl7pPr marL="1887859" algn="l" defTabSz="629286" rtl="0" eaLnBrk="1" latinLnBrk="0" hangingPunct="1">
      <a:defRPr sz="826" kern="1200">
        <a:solidFill>
          <a:schemeClr val="tx1"/>
        </a:solidFill>
        <a:latin typeface="+mn-lt"/>
        <a:ea typeface="+mn-ea"/>
        <a:cs typeface="+mn-cs"/>
      </a:defRPr>
    </a:lvl7pPr>
    <a:lvl8pPr marL="2202503" algn="l" defTabSz="629286" rtl="0" eaLnBrk="1" latinLnBrk="0" hangingPunct="1">
      <a:defRPr sz="826" kern="1200">
        <a:solidFill>
          <a:schemeClr val="tx1"/>
        </a:solidFill>
        <a:latin typeface="+mn-lt"/>
        <a:ea typeface="+mn-ea"/>
        <a:cs typeface="+mn-cs"/>
      </a:defRPr>
    </a:lvl8pPr>
    <a:lvl9pPr marL="2517145" algn="l" defTabSz="629286" rtl="0" eaLnBrk="1" latinLnBrk="0" hangingPunct="1">
      <a:defRPr sz="8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5675" y="1243013"/>
            <a:ext cx="494665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9E5CB-26A3-4871-AF3C-5C37743A06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5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5686639"/>
            <a:ext cx="43525440" cy="12097173"/>
          </a:xfrm>
        </p:spPr>
        <p:txBody>
          <a:bodyPr anchor="b"/>
          <a:lstStyle>
            <a:lvl1pPr algn="ctr">
              <a:defRPr sz="30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8250326"/>
            <a:ext cx="38404800" cy="8389194"/>
          </a:xfrm>
        </p:spPr>
        <p:txBody>
          <a:bodyPr/>
          <a:lstStyle>
            <a:lvl1pPr marL="0" indent="0" algn="ctr">
              <a:buNone/>
              <a:defRPr sz="12160"/>
            </a:lvl1pPr>
            <a:lvl2pPr marL="2316495" indent="0" algn="ctr">
              <a:buNone/>
              <a:defRPr sz="10133"/>
            </a:lvl2pPr>
            <a:lvl3pPr marL="4632990" indent="0" algn="ctr">
              <a:buNone/>
              <a:defRPr sz="9120"/>
            </a:lvl3pPr>
            <a:lvl4pPr marL="6949486" indent="0" algn="ctr">
              <a:buNone/>
              <a:defRPr sz="8107"/>
            </a:lvl4pPr>
            <a:lvl5pPr marL="9265981" indent="0" algn="ctr">
              <a:buNone/>
              <a:defRPr sz="8107"/>
            </a:lvl5pPr>
            <a:lvl6pPr marL="11582476" indent="0" algn="ctr">
              <a:buNone/>
              <a:defRPr sz="8107"/>
            </a:lvl6pPr>
            <a:lvl7pPr marL="13898971" indent="0" algn="ctr">
              <a:buNone/>
              <a:defRPr sz="8107"/>
            </a:lvl7pPr>
            <a:lvl8pPr marL="16215467" indent="0" algn="ctr">
              <a:buNone/>
              <a:defRPr sz="8107"/>
            </a:lvl8pPr>
            <a:lvl9pPr marL="18531962" indent="0" algn="ctr">
              <a:buNone/>
              <a:defRPr sz="810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6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9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1849967"/>
            <a:ext cx="11041380" cy="294466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1849967"/>
            <a:ext cx="32484060" cy="2944664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6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2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8662680"/>
            <a:ext cx="44165520" cy="14453867"/>
          </a:xfrm>
        </p:spPr>
        <p:txBody>
          <a:bodyPr anchor="b"/>
          <a:lstStyle>
            <a:lvl1pPr>
              <a:defRPr sz="30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3253287"/>
            <a:ext cx="44165520" cy="7600947"/>
          </a:xfrm>
        </p:spPr>
        <p:txBody>
          <a:bodyPr/>
          <a:lstStyle>
            <a:lvl1pPr marL="0" indent="0">
              <a:buNone/>
              <a:defRPr sz="12160">
                <a:solidFill>
                  <a:schemeClr val="tx1"/>
                </a:solidFill>
              </a:defRPr>
            </a:lvl1pPr>
            <a:lvl2pPr marL="2316495" indent="0">
              <a:buNone/>
              <a:defRPr sz="10133">
                <a:solidFill>
                  <a:schemeClr val="tx1">
                    <a:tint val="75000"/>
                  </a:schemeClr>
                </a:solidFill>
              </a:defRPr>
            </a:lvl2pPr>
            <a:lvl3pPr marL="4632990" indent="0">
              <a:buNone/>
              <a:defRPr sz="9120">
                <a:solidFill>
                  <a:schemeClr val="tx1">
                    <a:tint val="75000"/>
                  </a:schemeClr>
                </a:solidFill>
              </a:defRPr>
            </a:lvl3pPr>
            <a:lvl4pPr marL="6949486" indent="0">
              <a:buNone/>
              <a:defRPr sz="8107">
                <a:solidFill>
                  <a:schemeClr val="tx1">
                    <a:tint val="75000"/>
                  </a:schemeClr>
                </a:solidFill>
              </a:defRPr>
            </a:lvl4pPr>
            <a:lvl5pPr marL="9265981" indent="0">
              <a:buNone/>
              <a:defRPr sz="8107">
                <a:solidFill>
                  <a:schemeClr val="tx1">
                    <a:tint val="75000"/>
                  </a:schemeClr>
                </a:solidFill>
              </a:defRPr>
            </a:lvl5pPr>
            <a:lvl6pPr marL="11582476" indent="0">
              <a:buNone/>
              <a:defRPr sz="8107">
                <a:solidFill>
                  <a:schemeClr val="tx1">
                    <a:tint val="75000"/>
                  </a:schemeClr>
                </a:solidFill>
              </a:defRPr>
            </a:lvl6pPr>
            <a:lvl7pPr marL="13898971" indent="0">
              <a:buNone/>
              <a:defRPr sz="8107">
                <a:solidFill>
                  <a:schemeClr val="tx1">
                    <a:tint val="75000"/>
                  </a:schemeClr>
                </a:solidFill>
              </a:defRPr>
            </a:lvl7pPr>
            <a:lvl8pPr marL="16215467" indent="0">
              <a:buNone/>
              <a:defRPr sz="8107">
                <a:solidFill>
                  <a:schemeClr val="tx1">
                    <a:tint val="75000"/>
                  </a:schemeClr>
                </a:solidFill>
              </a:defRPr>
            </a:lvl8pPr>
            <a:lvl9pPr marL="18531962" indent="0">
              <a:buNone/>
              <a:defRPr sz="81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97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9249833"/>
            <a:ext cx="21762720" cy="220467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9249833"/>
            <a:ext cx="21762720" cy="220467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68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849974"/>
            <a:ext cx="44165520" cy="671618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8517893"/>
            <a:ext cx="21662704" cy="4174487"/>
          </a:xfrm>
        </p:spPr>
        <p:txBody>
          <a:bodyPr anchor="b"/>
          <a:lstStyle>
            <a:lvl1pPr marL="0" indent="0">
              <a:buNone/>
              <a:defRPr sz="12160" b="1"/>
            </a:lvl1pPr>
            <a:lvl2pPr marL="2316495" indent="0">
              <a:buNone/>
              <a:defRPr sz="10133" b="1"/>
            </a:lvl2pPr>
            <a:lvl3pPr marL="4632990" indent="0">
              <a:buNone/>
              <a:defRPr sz="9120" b="1"/>
            </a:lvl3pPr>
            <a:lvl4pPr marL="6949486" indent="0">
              <a:buNone/>
              <a:defRPr sz="8107" b="1"/>
            </a:lvl4pPr>
            <a:lvl5pPr marL="9265981" indent="0">
              <a:buNone/>
              <a:defRPr sz="8107" b="1"/>
            </a:lvl5pPr>
            <a:lvl6pPr marL="11582476" indent="0">
              <a:buNone/>
              <a:defRPr sz="8107" b="1"/>
            </a:lvl6pPr>
            <a:lvl7pPr marL="13898971" indent="0">
              <a:buNone/>
              <a:defRPr sz="8107" b="1"/>
            </a:lvl7pPr>
            <a:lvl8pPr marL="16215467" indent="0">
              <a:buNone/>
              <a:defRPr sz="8107" b="1"/>
            </a:lvl8pPr>
            <a:lvl9pPr marL="18531962" indent="0">
              <a:buNone/>
              <a:defRPr sz="810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2692380"/>
            <a:ext cx="21662704" cy="18668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8517893"/>
            <a:ext cx="21769390" cy="4174487"/>
          </a:xfrm>
        </p:spPr>
        <p:txBody>
          <a:bodyPr anchor="b"/>
          <a:lstStyle>
            <a:lvl1pPr marL="0" indent="0">
              <a:buNone/>
              <a:defRPr sz="12160" b="1"/>
            </a:lvl1pPr>
            <a:lvl2pPr marL="2316495" indent="0">
              <a:buNone/>
              <a:defRPr sz="10133" b="1"/>
            </a:lvl2pPr>
            <a:lvl3pPr marL="4632990" indent="0">
              <a:buNone/>
              <a:defRPr sz="9120" b="1"/>
            </a:lvl3pPr>
            <a:lvl4pPr marL="6949486" indent="0">
              <a:buNone/>
              <a:defRPr sz="8107" b="1"/>
            </a:lvl4pPr>
            <a:lvl5pPr marL="9265981" indent="0">
              <a:buNone/>
              <a:defRPr sz="8107" b="1"/>
            </a:lvl5pPr>
            <a:lvl6pPr marL="11582476" indent="0">
              <a:buNone/>
              <a:defRPr sz="8107" b="1"/>
            </a:lvl6pPr>
            <a:lvl7pPr marL="13898971" indent="0">
              <a:buNone/>
              <a:defRPr sz="8107" b="1"/>
            </a:lvl7pPr>
            <a:lvl8pPr marL="16215467" indent="0">
              <a:buNone/>
              <a:defRPr sz="8107" b="1"/>
            </a:lvl8pPr>
            <a:lvl9pPr marL="18531962" indent="0">
              <a:buNone/>
              <a:defRPr sz="810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2692380"/>
            <a:ext cx="21769390" cy="18668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1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26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3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316480"/>
            <a:ext cx="16515397" cy="8107680"/>
          </a:xfrm>
        </p:spPr>
        <p:txBody>
          <a:bodyPr anchor="b"/>
          <a:lstStyle>
            <a:lvl1pPr>
              <a:defRPr sz="162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002961"/>
            <a:ext cx="25923240" cy="24693033"/>
          </a:xfrm>
        </p:spPr>
        <p:txBody>
          <a:bodyPr/>
          <a:lstStyle>
            <a:lvl1pPr>
              <a:defRPr sz="16213"/>
            </a:lvl1pPr>
            <a:lvl2pPr>
              <a:defRPr sz="14187"/>
            </a:lvl2pPr>
            <a:lvl3pPr>
              <a:defRPr sz="12160"/>
            </a:lvl3pPr>
            <a:lvl4pPr>
              <a:defRPr sz="10133"/>
            </a:lvl4pPr>
            <a:lvl5pPr>
              <a:defRPr sz="10133"/>
            </a:lvl5pPr>
            <a:lvl6pPr>
              <a:defRPr sz="10133"/>
            </a:lvl6pPr>
            <a:lvl7pPr>
              <a:defRPr sz="10133"/>
            </a:lvl7pPr>
            <a:lvl8pPr>
              <a:defRPr sz="10133"/>
            </a:lvl8pPr>
            <a:lvl9pPr>
              <a:defRPr sz="10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0424160"/>
            <a:ext cx="16515397" cy="19312046"/>
          </a:xfrm>
        </p:spPr>
        <p:txBody>
          <a:bodyPr/>
          <a:lstStyle>
            <a:lvl1pPr marL="0" indent="0">
              <a:buNone/>
              <a:defRPr sz="8107"/>
            </a:lvl1pPr>
            <a:lvl2pPr marL="2316495" indent="0">
              <a:buNone/>
              <a:defRPr sz="7093"/>
            </a:lvl2pPr>
            <a:lvl3pPr marL="4632990" indent="0">
              <a:buNone/>
              <a:defRPr sz="6080"/>
            </a:lvl3pPr>
            <a:lvl4pPr marL="6949486" indent="0">
              <a:buNone/>
              <a:defRPr sz="5067"/>
            </a:lvl4pPr>
            <a:lvl5pPr marL="9265981" indent="0">
              <a:buNone/>
              <a:defRPr sz="5067"/>
            </a:lvl5pPr>
            <a:lvl6pPr marL="11582476" indent="0">
              <a:buNone/>
              <a:defRPr sz="5067"/>
            </a:lvl6pPr>
            <a:lvl7pPr marL="13898971" indent="0">
              <a:buNone/>
              <a:defRPr sz="5067"/>
            </a:lvl7pPr>
            <a:lvl8pPr marL="16215467" indent="0">
              <a:buNone/>
              <a:defRPr sz="5067"/>
            </a:lvl8pPr>
            <a:lvl9pPr marL="18531962" indent="0">
              <a:buNone/>
              <a:defRPr sz="50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8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316480"/>
            <a:ext cx="16515397" cy="8107680"/>
          </a:xfrm>
        </p:spPr>
        <p:txBody>
          <a:bodyPr anchor="b"/>
          <a:lstStyle>
            <a:lvl1pPr>
              <a:defRPr sz="162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002961"/>
            <a:ext cx="25923240" cy="24693033"/>
          </a:xfrm>
        </p:spPr>
        <p:txBody>
          <a:bodyPr anchor="t"/>
          <a:lstStyle>
            <a:lvl1pPr marL="0" indent="0">
              <a:buNone/>
              <a:defRPr sz="16213"/>
            </a:lvl1pPr>
            <a:lvl2pPr marL="2316495" indent="0">
              <a:buNone/>
              <a:defRPr sz="14187"/>
            </a:lvl2pPr>
            <a:lvl3pPr marL="4632990" indent="0">
              <a:buNone/>
              <a:defRPr sz="12160"/>
            </a:lvl3pPr>
            <a:lvl4pPr marL="6949486" indent="0">
              <a:buNone/>
              <a:defRPr sz="10133"/>
            </a:lvl4pPr>
            <a:lvl5pPr marL="9265981" indent="0">
              <a:buNone/>
              <a:defRPr sz="10133"/>
            </a:lvl5pPr>
            <a:lvl6pPr marL="11582476" indent="0">
              <a:buNone/>
              <a:defRPr sz="10133"/>
            </a:lvl6pPr>
            <a:lvl7pPr marL="13898971" indent="0">
              <a:buNone/>
              <a:defRPr sz="10133"/>
            </a:lvl7pPr>
            <a:lvl8pPr marL="16215467" indent="0">
              <a:buNone/>
              <a:defRPr sz="10133"/>
            </a:lvl8pPr>
            <a:lvl9pPr marL="18531962" indent="0">
              <a:buNone/>
              <a:defRPr sz="101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0424160"/>
            <a:ext cx="16515397" cy="19312046"/>
          </a:xfrm>
        </p:spPr>
        <p:txBody>
          <a:bodyPr/>
          <a:lstStyle>
            <a:lvl1pPr marL="0" indent="0">
              <a:buNone/>
              <a:defRPr sz="8107"/>
            </a:lvl1pPr>
            <a:lvl2pPr marL="2316495" indent="0">
              <a:buNone/>
              <a:defRPr sz="7093"/>
            </a:lvl2pPr>
            <a:lvl3pPr marL="4632990" indent="0">
              <a:buNone/>
              <a:defRPr sz="6080"/>
            </a:lvl3pPr>
            <a:lvl4pPr marL="6949486" indent="0">
              <a:buNone/>
              <a:defRPr sz="5067"/>
            </a:lvl4pPr>
            <a:lvl5pPr marL="9265981" indent="0">
              <a:buNone/>
              <a:defRPr sz="5067"/>
            </a:lvl5pPr>
            <a:lvl6pPr marL="11582476" indent="0">
              <a:buNone/>
              <a:defRPr sz="5067"/>
            </a:lvl6pPr>
            <a:lvl7pPr marL="13898971" indent="0">
              <a:buNone/>
              <a:defRPr sz="5067"/>
            </a:lvl7pPr>
            <a:lvl8pPr marL="16215467" indent="0">
              <a:buNone/>
              <a:defRPr sz="5067"/>
            </a:lvl8pPr>
            <a:lvl9pPr marL="18531962" indent="0">
              <a:buNone/>
              <a:defRPr sz="50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0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849974"/>
            <a:ext cx="44165520" cy="67161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9249833"/>
            <a:ext cx="44165520" cy="220467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2205514"/>
            <a:ext cx="11521440" cy="18499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EE1C5-0FE4-4AD7-9871-DBD56F01B49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2205514"/>
            <a:ext cx="17282160" cy="18499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2205514"/>
            <a:ext cx="11521440" cy="18499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DCB74-1589-447F-92B4-7830B5C54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9554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31" r:id="rId1"/>
    <p:sldLayoutId id="2147484332" r:id="rId2"/>
    <p:sldLayoutId id="2147484333" r:id="rId3"/>
    <p:sldLayoutId id="2147484334" r:id="rId4"/>
    <p:sldLayoutId id="2147484335" r:id="rId5"/>
    <p:sldLayoutId id="2147484336" r:id="rId6"/>
    <p:sldLayoutId id="2147484337" r:id="rId7"/>
    <p:sldLayoutId id="2147484338" r:id="rId8"/>
    <p:sldLayoutId id="2147484339" r:id="rId9"/>
    <p:sldLayoutId id="2147484340" r:id="rId10"/>
    <p:sldLayoutId id="2147484341" r:id="rId11"/>
  </p:sldLayoutIdLst>
  <p:txStyles>
    <p:titleStyle>
      <a:lvl1pPr algn="l" defTabSz="4632990" rtl="0" eaLnBrk="1" latinLnBrk="0" hangingPunct="1">
        <a:lnSpc>
          <a:spcPct val="90000"/>
        </a:lnSpc>
        <a:spcBef>
          <a:spcPct val="0"/>
        </a:spcBef>
        <a:buNone/>
        <a:defRPr sz="222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8248" indent="-1158248" algn="l" defTabSz="4632990" rtl="0" eaLnBrk="1" latinLnBrk="0" hangingPunct="1">
        <a:lnSpc>
          <a:spcPct val="90000"/>
        </a:lnSpc>
        <a:spcBef>
          <a:spcPts val="5067"/>
        </a:spcBef>
        <a:buFont typeface="Arial" panose="020B0604020202020204" pitchFamily="34" charset="0"/>
        <a:buChar char="•"/>
        <a:defRPr sz="14187" kern="1200">
          <a:solidFill>
            <a:schemeClr val="tx1"/>
          </a:solidFill>
          <a:latin typeface="+mn-lt"/>
          <a:ea typeface="+mn-ea"/>
          <a:cs typeface="+mn-cs"/>
        </a:defRPr>
      </a:lvl1pPr>
      <a:lvl2pPr marL="3474743" indent="-1158248" algn="l" defTabSz="4632990" rtl="0" eaLnBrk="1" latinLnBrk="0" hangingPunct="1">
        <a:lnSpc>
          <a:spcPct val="90000"/>
        </a:lnSpc>
        <a:spcBef>
          <a:spcPts val="2533"/>
        </a:spcBef>
        <a:buFont typeface="Arial" panose="020B0604020202020204" pitchFamily="34" charset="0"/>
        <a:buChar char="•"/>
        <a:defRPr sz="12160" kern="1200">
          <a:solidFill>
            <a:schemeClr val="tx1"/>
          </a:solidFill>
          <a:latin typeface="+mn-lt"/>
          <a:ea typeface="+mn-ea"/>
          <a:cs typeface="+mn-cs"/>
        </a:defRPr>
      </a:lvl2pPr>
      <a:lvl3pPr marL="5791238" indent="-1158248" algn="l" defTabSz="4632990" rtl="0" eaLnBrk="1" latinLnBrk="0" hangingPunct="1">
        <a:lnSpc>
          <a:spcPct val="90000"/>
        </a:lnSpc>
        <a:spcBef>
          <a:spcPts val="2533"/>
        </a:spcBef>
        <a:buFont typeface="Arial" panose="020B0604020202020204" pitchFamily="34" charset="0"/>
        <a:buChar char="•"/>
        <a:defRPr sz="10133" kern="1200">
          <a:solidFill>
            <a:schemeClr val="tx1"/>
          </a:solidFill>
          <a:latin typeface="+mn-lt"/>
          <a:ea typeface="+mn-ea"/>
          <a:cs typeface="+mn-cs"/>
        </a:defRPr>
      </a:lvl3pPr>
      <a:lvl4pPr marL="8107733" indent="-1158248" algn="l" defTabSz="4632990" rtl="0" eaLnBrk="1" latinLnBrk="0" hangingPunct="1">
        <a:lnSpc>
          <a:spcPct val="90000"/>
        </a:lnSpc>
        <a:spcBef>
          <a:spcPts val="2533"/>
        </a:spcBef>
        <a:buFont typeface="Arial" panose="020B0604020202020204" pitchFamily="34" charset="0"/>
        <a:buChar char="•"/>
        <a:defRPr sz="9120" kern="1200">
          <a:solidFill>
            <a:schemeClr val="tx1"/>
          </a:solidFill>
          <a:latin typeface="+mn-lt"/>
          <a:ea typeface="+mn-ea"/>
          <a:cs typeface="+mn-cs"/>
        </a:defRPr>
      </a:lvl4pPr>
      <a:lvl5pPr marL="10424229" indent="-1158248" algn="l" defTabSz="4632990" rtl="0" eaLnBrk="1" latinLnBrk="0" hangingPunct="1">
        <a:lnSpc>
          <a:spcPct val="90000"/>
        </a:lnSpc>
        <a:spcBef>
          <a:spcPts val="2533"/>
        </a:spcBef>
        <a:buFont typeface="Arial" panose="020B0604020202020204" pitchFamily="34" charset="0"/>
        <a:buChar char="•"/>
        <a:defRPr sz="9120" kern="1200">
          <a:solidFill>
            <a:schemeClr val="tx1"/>
          </a:solidFill>
          <a:latin typeface="+mn-lt"/>
          <a:ea typeface="+mn-ea"/>
          <a:cs typeface="+mn-cs"/>
        </a:defRPr>
      </a:lvl5pPr>
      <a:lvl6pPr marL="12740724" indent="-1158248" algn="l" defTabSz="4632990" rtl="0" eaLnBrk="1" latinLnBrk="0" hangingPunct="1">
        <a:lnSpc>
          <a:spcPct val="90000"/>
        </a:lnSpc>
        <a:spcBef>
          <a:spcPts val="2533"/>
        </a:spcBef>
        <a:buFont typeface="Arial" panose="020B0604020202020204" pitchFamily="34" charset="0"/>
        <a:buChar char="•"/>
        <a:defRPr sz="9120" kern="1200">
          <a:solidFill>
            <a:schemeClr val="tx1"/>
          </a:solidFill>
          <a:latin typeface="+mn-lt"/>
          <a:ea typeface="+mn-ea"/>
          <a:cs typeface="+mn-cs"/>
        </a:defRPr>
      </a:lvl6pPr>
      <a:lvl7pPr marL="15057219" indent="-1158248" algn="l" defTabSz="4632990" rtl="0" eaLnBrk="1" latinLnBrk="0" hangingPunct="1">
        <a:lnSpc>
          <a:spcPct val="90000"/>
        </a:lnSpc>
        <a:spcBef>
          <a:spcPts val="2533"/>
        </a:spcBef>
        <a:buFont typeface="Arial" panose="020B0604020202020204" pitchFamily="34" charset="0"/>
        <a:buChar char="•"/>
        <a:defRPr sz="912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714" indent="-1158248" algn="l" defTabSz="4632990" rtl="0" eaLnBrk="1" latinLnBrk="0" hangingPunct="1">
        <a:lnSpc>
          <a:spcPct val="90000"/>
        </a:lnSpc>
        <a:spcBef>
          <a:spcPts val="2533"/>
        </a:spcBef>
        <a:buFont typeface="Arial" panose="020B0604020202020204" pitchFamily="34" charset="0"/>
        <a:buChar char="•"/>
        <a:defRPr sz="9120" kern="1200">
          <a:solidFill>
            <a:schemeClr val="tx1"/>
          </a:solidFill>
          <a:latin typeface="+mn-lt"/>
          <a:ea typeface="+mn-ea"/>
          <a:cs typeface="+mn-cs"/>
        </a:defRPr>
      </a:lvl8pPr>
      <a:lvl9pPr marL="19690210" indent="-1158248" algn="l" defTabSz="4632990" rtl="0" eaLnBrk="1" latinLnBrk="0" hangingPunct="1">
        <a:lnSpc>
          <a:spcPct val="90000"/>
        </a:lnSpc>
        <a:spcBef>
          <a:spcPts val="2533"/>
        </a:spcBef>
        <a:buFont typeface="Arial" panose="020B0604020202020204" pitchFamily="34" charset="0"/>
        <a:buChar char="•"/>
        <a:defRPr sz="91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32990" rtl="0" eaLnBrk="1" latinLnBrk="0" hangingPunct="1">
        <a:defRPr sz="9120" kern="1200">
          <a:solidFill>
            <a:schemeClr val="tx1"/>
          </a:solidFill>
          <a:latin typeface="+mn-lt"/>
          <a:ea typeface="+mn-ea"/>
          <a:cs typeface="+mn-cs"/>
        </a:defRPr>
      </a:lvl1pPr>
      <a:lvl2pPr marL="2316495" algn="l" defTabSz="4632990" rtl="0" eaLnBrk="1" latinLnBrk="0" hangingPunct="1">
        <a:defRPr sz="9120" kern="1200">
          <a:solidFill>
            <a:schemeClr val="tx1"/>
          </a:solidFill>
          <a:latin typeface="+mn-lt"/>
          <a:ea typeface="+mn-ea"/>
          <a:cs typeface="+mn-cs"/>
        </a:defRPr>
      </a:lvl2pPr>
      <a:lvl3pPr marL="4632990" algn="l" defTabSz="4632990" rtl="0" eaLnBrk="1" latinLnBrk="0" hangingPunct="1">
        <a:defRPr sz="9120" kern="1200">
          <a:solidFill>
            <a:schemeClr val="tx1"/>
          </a:solidFill>
          <a:latin typeface="+mn-lt"/>
          <a:ea typeface="+mn-ea"/>
          <a:cs typeface="+mn-cs"/>
        </a:defRPr>
      </a:lvl3pPr>
      <a:lvl4pPr marL="6949486" algn="l" defTabSz="4632990" rtl="0" eaLnBrk="1" latinLnBrk="0" hangingPunct="1">
        <a:defRPr sz="9120" kern="1200">
          <a:solidFill>
            <a:schemeClr val="tx1"/>
          </a:solidFill>
          <a:latin typeface="+mn-lt"/>
          <a:ea typeface="+mn-ea"/>
          <a:cs typeface="+mn-cs"/>
        </a:defRPr>
      </a:lvl4pPr>
      <a:lvl5pPr marL="9265981" algn="l" defTabSz="4632990" rtl="0" eaLnBrk="1" latinLnBrk="0" hangingPunct="1">
        <a:defRPr sz="9120" kern="1200">
          <a:solidFill>
            <a:schemeClr val="tx1"/>
          </a:solidFill>
          <a:latin typeface="+mn-lt"/>
          <a:ea typeface="+mn-ea"/>
          <a:cs typeface="+mn-cs"/>
        </a:defRPr>
      </a:lvl5pPr>
      <a:lvl6pPr marL="11582476" algn="l" defTabSz="4632990" rtl="0" eaLnBrk="1" latinLnBrk="0" hangingPunct="1">
        <a:defRPr sz="9120" kern="1200">
          <a:solidFill>
            <a:schemeClr val="tx1"/>
          </a:solidFill>
          <a:latin typeface="+mn-lt"/>
          <a:ea typeface="+mn-ea"/>
          <a:cs typeface="+mn-cs"/>
        </a:defRPr>
      </a:lvl6pPr>
      <a:lvl7pPr marL="13898971" algn="l" defTabSz="4632990" rtl="0" eaLnBrk="1" latinLnBrk="0" hangingPunct="1">
        <a:defRPr sz="9120" kern="1200">
          <a:solidFill>
            <a:schemeClr val="tx1"/>
          </a:solidFill>
          <a:latin typeface="+mn-lt"/>
          <a:ea typeface="+mn-ea"/>
          <a:cs typeface="+mn-cs"/>
        </a:defRPr>
      </a:lvl7pPr>
      <a:lvl8pPr marL="16215467" algn="l" defTabSz="4632990" rtl="0" eaLnBrk="1" latinLnBrk="0" hangingPunct="1">
        <a:defRPr sz="9120" kern="1200">
          <a:solidFill>
            <a:schemeClr val="tx1"/>
          </a:solidFill>
          <a:latin typeface="+mn-lt"/>
          <a:ea typeface="+mn-ea"/>
          <a:cs typeface="+mn-cs"/>
        </a:defRPr>
      </a:lvl8pPr>
      <a:lvl9pPr marL="18531962" algn="l" defTabSz="4632990" rtl="0" eaLnBrk="1" latinLnBrk="0" hangingPunct="1">
        <a:defRPr sz="91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Rectangle 349"/>
          <p:cNvSpPr/>
          <p:nvPr/>
        </p:nvSpPr>
        <p:spPr>
          <a:xfrm>
            <a:off x="8559680" y="189483"/>
            <a:ext cx="42646720" cy="186204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500" b="1" dirty="0">
                <a:solidFill>
                  <a:schemeClr val="bg1"/>
                </a:solidFill>
              </a:rPr>
              <a:t>Study Plan Flowchart for Physiotherapy (BSPT) Program (2025-1)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2415597" y="6998714"/>
            <a:ext cx="6608356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College of Pharmacy and Health Sciences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996" y="1558723"/>
            <a:ext cx="5838684" cy="4991357"/>
          </a:xfrm>
          <a:prstGeom prst="rect">
            <a:avLst/>
          </a:prstGeom>
          <a:ln>
            <a:noFill/>
          </a:ln>
        </p:spPr>
      </p:pic>
      <p:sp>
        <p:nvSpPr>
          <p:cNvPr id="502" name="Rectangle 501"/>
          <p:cNvSpPr/>
          <p:nvPr/>
        </p:nvSpPr>
        <p:spPr>
          <a:xfrm>
            <a:off x="41498192" y="10403512"/>
            <a:ext cx="7722960" cy="686341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College Obligatory Courses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99 C.H.</a:t>
            </a: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College Elective Course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6 C.H.</a:t>
            </a: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University Required Courses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18 C.H.</a:t>
            </a: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University Elective Courses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6 C.H.</a:t>
            </a:r>
          </a:p>
        </p:txBody>
      </p:sp>
      <p:sp>
        <p:nvSpPr>
          <p:cNvPr id="504" name="Rounded Rectangle 503"/>
          <p:cNvSpPr/>
          <p:nvPr/>
        </p:nvSpPr>
        <p:spPr>
          <a:xfrm>
            <a:off x="41164644" y="9775641"/>
            <a:ext cx="8356559" cy="755241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1164644" y="18865657"/>
            <a:ext cx="9426161" cy="501675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College Elective Course (6 C.H.)</a:t>
            </a: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bg1"/>
                </a:solidFill>
              </a:rPr>
              <a:t>PTB422 - Informatics in Physical Therapy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(PR: 100 C.H, PTB414)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bg1"/>
                </a:solidFill>
              </a:rPr>
              <a:t>PTB423 - Sports Physical Therapy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(PR: 100 C.H, PR: PHA117, PHA127, PTB211, PTB221, PTB222, PTB224, PTB225)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05" name="Rounded Rectangle 504"/>
          <p:cNvSpPr/>
          <p:nvPr/>
        </p:nvSpPr>
        <p:spPr>
          <a:xfrm>
            <a:off x="41298544" y="18111341"/>
            <a:ext cx="9123574" cy="6525391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708593" y="33419162"/>
            <a:ext cx="78126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Last updated: May 2025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12498757" y="2727741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33" name="Rounded Rectangle 132"/>
          <p:cNvSpPr/>
          <p:nvPr/>
        </p:nvSpPr>
        <p:spPr>
          <a:xfrm>
            <a:off x="12558916" y="4967177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12737072" y="5104845"/>
            <a:ext cx="4499676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General Physics for Health Sciences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(PHA126), 3 C.H.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29171578" y="2827767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37" name="Rounded Rectangle 136"/>
          <p:cNvSpPr/>
          <p:nvPr/>
        </p:nvSpPr>
        <p:spPr>
          <a:xfrm>
            <a:off x="34849650" y="5084829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34986731" y="5056094"/>
            <a:ext cx="4758816" cy="212365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Innovation &amp; Entrepreneurship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(University Requirement 5)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(INN333), 3 C.H.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32309120" y="13462092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29340422" y="2911085"/>
            <a:ext cx="4564878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General Chemistry for Health Sciences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(PHA146), 3 C.H.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26898145" y="13438039"/>
            <a:ext cx="4882006" cy="206210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Physical Therapy for Respiratory and Cardiovascular Conditions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(PTB226), 3 C.H.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29142900" y="5051921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29052800" y="5217934"/>
            <a:ext cx="5192432" cy="169277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Critical Thinking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(University Requirement 4)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(THI212), 3 C.H.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18119564" y="4990841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18489864" y="5352408"/>
            <a:ext cx="4361635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Biochemistry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(PHA128), 3 C.H.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18147999" y="2757193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18275071" y="2896021"/>
            <a:ext cx="4743164" cy="169277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Communication Skills for Physiotherapy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(PTB101), 3 C.H.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10061002" y="2482950"/>
            <a:ext cx="37726531" cy="6428933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952">
              <a:solidFill>
                <a:schemeClr val="bg1"/>
              </a:solidFill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12791558" y="2813196"/>
            <a:ext cx="4405713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Introduction to Healthcare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(PTB100), 3 C.H.</a:t>
            </a:r>
          </a:p>
        </p:txBody>
      </p:sp>
      <p:sp>
        <p:nvSpPr>
          <p:cNvPr id="151" name="Rounded Rectangle 150"/>
          <p:cNvSpPr/>
          <p:nvPr/>
        </p:nvSpPr>
        <p:spPr>
          <a:xfrm>
            <a:off x="40553208" y="2831085"/>
            <a:ext cx="5195332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40557043" y="2941302"/>
            <a:ext cx="5107808" cy="169277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Advanced English Writing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(University Requirement 2)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(ENG104), 3 C.H.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34754190" y="2825463"/>
            <a:ext cx="5435672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23497093" y="5227438"/>
            <a:ext cx="5278294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Human Anatomy and Physiology II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(PHA127), 3 C.H.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26984583" y="17756866"/>
            <a:ext cx="4954171" cy="206210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Clinical Placement for MSK-I and Medical  Surgical Conditions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(BTP315), 4 C.H.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21313329" y="17943970"/>
            <a:ext cx="5345137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Physical Therapy for Medical / Surgical Conditions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(BTP314), 3 C.H.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63" name="Flowchart: Terminator 162"/>
          <p:cNvSpPr/>
          <p:nvPr/>
        </p:nvSpPr>
        <p:spPr>
          <a:xfrm rot="16200000">
            <a:off x="7616237" y="4349284"/>
            <a:ext cx="4991357" cy="2084832"/>
          </a:xfrm>
          <a:prstGeom prst="flowChartTerminator">
            <a:avLst/>
          </a:prstGeom>
          <a:solidFill>
            <a:schemeClr val="tx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</a:rPr>
              <a:t>1</a:t>
            </a:r>
            <a:r>
              <a:rPr lang="en-US" sz="6600" b="1" baseline="30000" dirty="0">
                <a:solidFill>
                  <a:schemeClr val="bg1"/>
                </a:solidFill>
              </a:rPr>
              <a:t>st</a:t>
            </a:r>
            <a:r>
              <a:rPr lang="en-US" sz="6600" b="1" dirty="0">
                <a:solidFill>
                  <a:schemeClr val="bg1"/>
                </a:solidFill>
              </a:rPr>
              <a:t> Year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(33 C.H.)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23523726" y="2955979"/>
            <a:ext cx="5140067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Human Anatomy and Physiology 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(PHA119), 3 C.H.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16094126" y="10239050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6341652" y="10696009"/>
            <a:ext cx="4489594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Therapeutic Exercise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(PTB222), 3 C.H.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23370278" y="2843743"/>
            <a:ext cx="5469295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93" name="Rounded Rectangle 192"/>
          <p:cNvSpPr/>
          <p:nvPr/>
        </p:nvSpPr>
        <p:spPr>
          <a:xfrm>
            <a:off x="10807433" y="10277172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10783584" y="10541101"/>
            <a:ext cx="4846726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Therapeutic Modalities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(PTB212), 3 C.H.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10724206" y="13508791"/>
            <a:ext cx="5351000" cy="2062103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Clinical Placement for Respiratory and Cardiovascular Conditions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(PTB223), 3 C.H.</a:t>
            </a:r>
          </a:p>
        </p:txBody>
      </p:sp>
      <p:sp>
        <p:nvSpPr>
          <p:cNvPr id="198" name="Rounded Rectangle 197"/>
          <p:cNvSpPr/>
          <p:nvPr/>
        </p:nvSpPr>
        <p:spPr>
          <a:xfrm>
            <a:off x="16259729" y="13462092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99" name="Rectangle 198"/>
          <p:cNvSpPr/>
          <p:nvPr/>
        </p:nvSpPr>
        <p:spPr>
          <a:xfrm>
            <a:off x="16417423" y="13745028"/>
            <a:ext cx="4601186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Assessment in Physical Therapy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(PTB224), 3 C.H.</a:t>
            </a:r>
          </a:p>
        </p:txBody>
      </p:sp>
      <p:sp>
        <p:nvSpPr>
          <p:cNvPr id="200" name="Rounded Rectangle 199"/>
          <p:cNvSpPr/>
          <p:nvPr/>
        </p:nvSpPr>
        <p:spPr>
          <a:xfrm>
            <a:off x="5496088" y="13462092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01" name="Rectangle 200"/>
          <p:cNvSpPr/>
          <p:nvPr/>
        </p:nvSpPr>
        <p:spPr>
          <a:xfrm>
            <a:off x="5761284" y="13546974"/>
            <a:ext cx="4361635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Biomechanics and Kinesiology-II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(PTB221), 3 C.H.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5549799" y="10235042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5569424" y="10487364"/>
            <a:ext cx="4963889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Biomechanics and Kinesiology-I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(PTB211), 3 C.H.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3794081" y="9968936"/>
            <a:ext cx="35847703" cy="673742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952">
              <a:solidFill>
                <a:schemeClr val="bg1"/>
              </a:solidFill>
            </a:endParaRPr>
          </a:p>
        </p:txBody>
      </p:sp>
      <p:sp>
        <p:nvSpPr>
          <p:cNvPr id="206" name="Rounded Rectangle 205"/>
          <p:cNvSpPr/>
          <p:nvPr/>
        </p:nvSpPr>
        <p:spPr>
          <a:xfrm>
            <a:off x="26915895" y="10294001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26856442" y="10484194"/>
            <a:ext cx="5107808" cy="1692771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Artificial Intelligence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(University Requirement 6)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(AIT111), 3 C.H.</a:t>
            </a:r>
          </a:p>
        </p:txBody>
      </p:sp>
      <p:sp>
        <p:nvSpPr>
          <p:cNvPr id="208" name="Rounded Rectangle 207"/>
          <p:cNvSpPr/>
          <p:nvPr/>
        </p:nvSpPr>
        <p:spPr>
          <a:xfrm>
            <a:off x="21523452" y="10302405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21513224" y="10721923"/>
            <a:ext cx="4931798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Pathophysiology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(PHA215), 3 C.H.</a:t>
            </a:r>
          </a:p>
        </p:txBody>
      </p:sp>
      <p:sp>
        <p:nvSpPr>
          <p:cNvPr id="210" name="Rounded Rectangle 209"/>
          <p:cNvSpPr/>
          <p:nvPr/>
        </p:nvSpPr>
        <p:spPr>
          <a:xfrm>
            <a:off x="21458332" y="13456093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21387530" y="13883762"/>
            <a:ext cx="4963889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Exercise Physiology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(PTB225), 3 C.H.</a:t>
            </a:r>
          </a:p>
        </p:txBody>
      </p:sp>
      <p:sp>
        <p:nvSpPr>
          <p:cNvPr id="214" name="Rounded Rectangle 213"/>
          <p:cNvSpPr/>
          <p:nvPr/>
        </p:nvSpPr>
        <p:spPr>
          <a:xfrm>
            <a:off x="23324940" y="5021889"/>
            <a:ext cx="5469295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15" name="Rectangle 214"/>
          <p:cNvSpPr/>
          <p:nvPr/>
        </p:nvSpPr>
        <p:spPr>
          <a:xfrm>
            <a:off x="34766105" y="2929331"/>
            <a:ext cx="5465601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Emirates Studies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(University Requirement 1)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(EMS112), 3 C.H.</a:t>
            </a:r>
          </a:p>
        </p:txBody>
      </p:sp>
      <p:sp>
        <p:nvSpPr>
          <p:cNvPr id="216" name="Flowchart: Terminator 215"/>
          <p:cNvSpPr/>
          <p:nvPr/>
        </p:nvSpPr>
        <p:spPr>
          <a:xfrm rot="16200000">
            <a:off x="1794163" y="12469292"/>
            <a:ext cx="3903824" cy="2077474"/>
          </a:xfrm>
          <a:prstGeom prst="flowChartTerminator">
            <a:avLst/>
          </a:prstGeom>
          <a:solidFill>
            <a:schemeClr val="tx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</a:rPr>
              <a:t>2</a:t>
            </a:r>
            <a:r>
              <a:rPr lang="en-US" sz="6600" b="1" baseline="30000" dirty="0">
                <a:solidFill>
                  <a:schemeClr val="bg1"/>
                </a:solidFill>
              </a:rPr>
              <a:t>nd</a:t>
            </a:r>
            <a:r>
              <a:rPr lang="en-US" sz="6600" b="1" dirty="0">
                <a:solidFill>
                  <a:schemeClr val="bg1"/>
                </a:solidFill>
              </a:rPr>
              <a:t> Year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(34 C.H.)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26984583" y="17743909"/>
            <a:ext cx="5047335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21885102" y="21172601"/>
            <a:ext cx="4867816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Pharmacology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(PHA321), 3 C.H.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2220773" y="13610072"/>
            <a:ext cx="5107808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Research Methodology for Health Sciences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(PTB227), 3 C.H.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475967" y="6989207"/>
            <a:ext cx="4206240" cy="54864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PHA146</a:t>
            </a:r>
          </a:p>
        </p:txBody>
      </p:sp>
      <p:sp>
        <p:nvSpPr>
          <p:cNvPr id="298" name="Rounded Rectangle 297"/>
          <p:cNvSpPr/>
          <p:nvPr/>
        </p:nvSpPr>
        <p:spPr>
          <a:xfrm>
            <a:off x="26788153" y="15460418"/>
            <a:ext cx="5347030" cy="90720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PHA215, PTB212, PTB222</a:t>
            </a:r>
          </a:p>
        </p:txBody>
      </p:sp>
      <p:sp>
        <p:nvSpPr>
          <p:cNvPr id="301" name="Rounded Rectangle 300"/>
          <p:cNvSpPr/>
          <p:nvPr/>
        </p:nvSpPr>
        <p:spPr>
          <a:xfrm>
            <a:off x="11187926" y="12293519"/>
            <a:ext cx="4206240" cy="54864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PHA119, PHA127</a:t>
            </a:r>
          </a:p>
        </p:txBody>
      </p:sp>
      <p:sp>
        <p:nvSpPr>
          <p:cNvPr id="304" name="Rounded Rectangle 303"/>
          <p:cNvSpPr/>
          <p:nvPr/>
        </p:nvSpPr>
        <p:spPr>
          <a:xfrm>
            <a:off x="21915210" y="12275921"/>
            <a:ext cx="4206240" cy="54864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PHA119, PHA127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5624628" y="12264605"/>
            <a:ext cx="4894987" cy="90166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PHA119, PHA127, PHA126, PHA128</a:t>
            </a:r>
          </a:p>
        </p:txBody>
      </p:sp>
      <p:sp>
        <p:nvSpPr>
          <p:cNvPr id="308" name="Rounded Rectangle 307"/>
          <p:cNvSpPr/>
          <p:nvPr/>
        </p:nvSpPr>
        <p:spPr>
          <a:xfrm>
            <a:off x="16717853" y="15463894"/>
            <a:ext cx="4206240" cy="88861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PHA215, PTB211, PTB212, PTB222</a:t>
            </a:r>
          </a:p>
        </p:txBody>
      </p:sp>
      <p:sp>
        <p:nvSpPr>
          <p:cNvPr id="309" name="Rounded Rectangle 308"/>
          <p:cNvSpPr/>
          <p:nvPr/>
        </p:nvSpPr>
        <p:spPr>
          <a:xfrm>
            <a:off x="5782085" y="15487054"/>
            <a:ext cx="4206240" cy="54864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PTB211</a:t>
            </a:r>
          </a:p>
        </p:txBody>
      </p:sp>
      <p:sp>
        <p:nvSpPr>
          <p:cNvPr id="313" name="Rounded Rectangle 312"/>
          <p:cNvSpPr/>
          <p:nvPr/>
        </p:nvSpPr>
        <p:spPr>
          <a:xfrm>
            <a:off x="22252167" y="22791567"/>
            <a:ext cx="4206240" cy="54864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PHA128, PHA215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20277" y="8076465"/>
            <a:ext cx="107976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PR</a:t>
            </a:r>
            <a:r>
              <a:rPr lang="en-US" sz="3600" dirty="0">
                <a:solidFill>
                  <a:schemeClr val="bg1"/>
                </a:solidFill>
              </a:rPr>
              <a:t> = Pre-requisite; </a:t>
            </a:r>
            <a:r>
              <a:rPr lang="en-US" sz="3600" b="1" dirty="0">
                <a:solidFill>
                  <a:schemeClr val="bg1"/>
                </a:solidFill>
              </a:rPr>
              <a:t>CR</a:t>
            </a:r>
            <a:r>
              <a:rPr lang="en-US" sz="3600" dirty="0">
                <a:solidFill>
                  <a:schemeClr val="bg1"/>
                </a:solidFill>
              </a:rPr>
              <a:t> = Co-requisite; </a:t>
            </a:r>
            <a:r>
              <a:rPr lang="en-US" sz="3600" b="1" dirty="0">
                <a:solidFill>
                  <a:schemeClr val="bg1"/>
                </a:solidFill>
              </a:rPr>
              <a:t>C.H. </a:t>
            </a:r>
            <a:r>
              <a:rPr lang="en-US" sz="3600" dirty="0">
                <a:solidFill>
                  <a:schemeClr val="bg1"/>
                </a:solidFill>
              </a:rPr>
              <a:t>= Credit Hour  </a:t>
            </a:r>
          </a:p>
        </p:txBody>
      </p:sp>
      <p:sp>
        <p:nvSpPr>
          <p:cNvPr id="341" name="Rounded Rectangle 340"/>
          <p:cNvSpPr/>
          <p:nvPr/>
        </p:nvSpPr>
        <p:spPr>
          <a:xfrm>
            <a:off x="42103091" y="25347149"/>
            <a:ext cx="8144137" cy="2356530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9102" y="25507447"/>
            <a:ext cx="6801975" cy="224676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Total Credit Hours</a:t>
            </a:r>
          </a:p>
          <a:p>
            <a:pPr algn="ctr"/>
            <a:r>
              <a:rPr lang="en-US" sz="8000" b="1" dirty="0">
                <a:solidFill>
                  <a:schemeClr val="bg1"/>
                </a:solidFill>
              </a:rPr>
              <a:t>129</a:t>
            </a:r>
          </a:p>
        </p:txBody>
      </p:sp>
      <p:sp>
        <p:nvSpPr>
          <p:cNvPr id="164" name="Oval 163"/>
          <p:cNvSpPr/>
          <p:nvPr/>
        </p:nvSpPr>
        <p:spPr>
          <a:xfrm>
            <a:off x="46209207" y="2844845"/>
            <a:ext cx="2953512" cy="208483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Level 1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(18 C.H.)</a:t>
            </a:r>
          </a:p>
        </p:txBody>
      </p:sp>
      <p:sp>
        <p:nvSpPr>
          <p:cNvPr id="165" name="Oval 164"/>
          <p:cNvSpPr/>
          <p:nvPr/>
        </p:nvSpPr>
        <p:spPr>
          <a:xfrm>
            <a:off x="46326362" y="5190257"/>
            <a:ext cx="2934328" cy="208483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Level 2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(15 C.H.)</a:t>
            </a:r>
          </a:p>
        </p:txBody>
      </p:sp>
      <p:sp>
        <p:nvSpPr>
          <p:cNvPr id="217" name="Oval 216"/>
          <p:cNvSpPr/>
          <p:nvPr/>
        </p:nvSpPr>
        <p:spPr>
          <a:xfrm>
            <a:off x="37976418" y="10421775"/>
            <a:ext cx="2953512" cy="208483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Level 3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(18 C.H.)</a:t>
            </a:r>
          </a:p>
        </p:txBody>
      </p:sp>
      <p:sp>
        <p:nvSpPr>
          <p:cNvPr id="218" name="Oval 217"/>
          <p:cNvSpPr/>
          <p:nvPr/>
        </p:nvSpPr>
        <p:spPr>
          <a:xfrm>
            <a:off x="38028259" y="13497426"/>
            <a:ext cx="2934328" cy="208483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Level 4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(18 C.H.)</a:t>
            </a:r>
          </a:p>
        </p:txBody>
      </p:sp>
      <p:sp>
        <p:nvSpPr>
          <p:cNvPr id="373" name="Rounded Rectangle 372"/>
          <p:cNvSpPr/>
          <p:nvPr/>
        </p:nvSpPr>
        <p:spPr>
          <a:xfrm>
            <a:off x="16046636" y="17706829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74" name="Rectangle 373"/>
          <p:cNvSpPr/>
          <p:nvPr/>
        </p:nvSpPr>
        <p:spPr>
          <a:xfrm>
            <a:off x="16321925" y="18100625"/>
            <a:ext cx="4489594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Orthotics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(PTB313), 3 C.H.</a:t>
            </a:r>
          </a:p>
        </p:txBody>
      </p:sp>
      <p:sp>
        <p:nvSpPr>
          <p:cNvPr id="375" name="Rounded Rectangle 374"/>
          <p:cNvSpPr/>
          <p:nvPr/>
        </p:nvSpPr>
        <p:spPr>
          <a:xfrm>
            <a:off x="21789029" y="20819220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77" name="Rounded Rectangle 376"/>
          <p:cNvSpPr/>
          <p:nvPr/>
        </p:nvSpPr>
        <p:spPr>
          <a:xfrm>
            <a:off x="10821267" y="17674534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78" name="Rectangle 377"/>
          <p:cNvSpPr/>
          <p:nvPr/>
        </p:nvSpPr>
        <p:spPr>
          <a:xfrm>
            <a:off x="10845473" y="17916354"/>
            <a:ext cx="4846726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Biostatistics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(PTB312), 3 C.H.</a:t>
            </a:r>
          </a:p>
        </p:txBody>
      </p:sp>
      <p:sp>
        <p:nvSpPr>
          <p:cNvPr id="379" name="Rounded Rectangle 378"/>
          <p:cNvSpPr/>
          <p:nvPr/>
        </p:nvSpPr>
        <p:spPr>
          <a:xfrm>
            <a:off x="10849189" y="20729370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80" name="Rectangle 379"/>
          <p:cNvSpPr/>
          <p:nvPr/>
        </p:nvSpPr>
        <p:spPr>
          <a:xfrm>
            <a:off x="11018293" y="20902942"/>
            <a:ext cx="4685690" cy="1569660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Physical Therapy for Neurological Conditions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(PTB322), 4 C.H.</a:t>
            </a:r>
          </a:p>
        </p:txBody>
      </p:sp>
      <p:sp>
        <p:nvSpPr>
          <p:cNvPr id="381" name="Rounded Rectangle 380"/>
          <p:cNvSpPr/>
          <p:nvPr/>
        </p:nvSpPr>
        <p:spPr>
          <a:xfrm>
            <a:off x="16240097" y="20725937"/>
            <a:ext cx="5128113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83" name="Rounded Rectangle 382"/>
          <p:cNvSpPr/>
          <p:nvPr/>
        </p:nvSpPr>
        <p:spPr>
          <a:xfrm>
            <a:off x="5549798" y="20725937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84" name="Rectangle 383"/>
          <p:cNvSpPr/>
          <p:nvPr/>
        </p:nvSpPr>
        <p:spPr>
          <a:xfrm>
            <a:off x="10619066" y="27579078"/>
            <a:ext cx="4361635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Informatics in Physical Therapy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(PTB422), 3 C.H.</a:t>
            </a:r>
          </a:p>
        </p:txBody>
      </p:sp>
      <p:sp>
        <p:nvSpPr>
          <p:cNvPr id="385" name="Rounded Rectangle 384"/>
          <p:cNvSpPr/>
          <p:nvPr/>
        </p:nvSpPr>
        <p:spPr>
          <a:xfrm>
            <a:off x="5450840" y="17636255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86" name="Rectangle 385"/>
          <p:cNvSpPr/>
          <p:nvPr/>
        </p:nvSpPr>
        <p:spPr>
          <a:xfrm>
            <a:off x="5490166" y="17808465"/>
            <a:ext cx="4963889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Physical Therapy for MSK conditions-I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(PTB311), 3 C.H.</a:t>
            </a:r>
          </a:p>
        </p:txBody>
      </p:sp>
      <p:sp>
        <p:nvSpPr>
          <p:cNvPr id="387" name="Rounded Rectangle 386"/>
          <p:cNvSpPr/>
          <p:nvPr/>
        </p:nvSpPr>
        <p:spPr>
          <a:xfrm>
            <a:off x="3702114" y="17364794"/>
            <a:ext cx="35847703" cy="6260812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952">
              <a:solidFill>
                <a:schemeClr val="bg1"/>
              </a:solidFill>
            </a:endParaRPr>
          </a:p>
        </p:txBody>
      </p:sp>
      <p:sp>
        <p:nvSpPr>
          <p:cNvPr id="390" name="Rounded Rectangle 389"/>
          <p:cNvSpPr/>
          <p:nvPr/>
        </p:nvSpPr>
        <p:spPr>
          <a:xfrm>
            <a:off x="21370852" y="17704525"/>
            <a:ext cx="5194944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92" name="Rounded Rectangle 391"/>
          <p:cNvSpPr/>
          <p:nvPr/>
        </p:nvSpPr>
        <p:spPr>
          <a:xfrm>
            <a:off x="25755738" y="24368594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93" name="Rectangle 392"/>
          <p:cNvSpPr/>
          <p:nvPr/>
        </p:nvSpPr>
        <p:spPr>
          <a:xfrm>
            <a:off x="5031240" y="27469389"/>
            <a:ext cx="4963889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Physical Therapy for Geriatrics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(PTB421), 3 C.H.</a:t>
            </a:r>
          </a:p>
        </p:txBody>
      </p:sp>
      <p:sp>
        <p:nvSpPr>
          <p:cNvPr id="398" name="Flowchart: Terminator 397"/>
          <p:cNvSpPr/>
          <p:nvPr/>
        </p:nvSpPr>
        <p:spPr>
          <a:xfrm rot="16200000">
            <a:off x="1477155" y="19266480"/>
            <a:ext cx="4284756" cy="1974478"/>
          </a:xfrm>
          <a:prstGeom prst="flowChartTerminator">
            <a:avLst/>
          </a:prstGeom>
          <a:solidFill>
            <a:schemeClr val="tx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</a:rPr>
              <a:t>3</a:t>
            </a:r>
            <a:r>
              <a:rPr lang="en-US" sz="6600" b="1" baseline="30000" dirty="0">
                <a:solidFill>
                  <a:schemeClr val="bg1"/>
                </a:solidFill>
              </a:rPr>
              <a:t>rd</a:t>
            </a:r>
            <a:r>
              <a:rPr lang="en-US" sz="6600" b="1" dirty="0">
                <a:solidFill>
                  <a:schemeClr val="bg1"/>
                </a:solidFill>
              </a:rPr>
              <a:t> Year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(33 C.H.)</a:t>
            </a:r>
          </a:p>
        </p:txBody>
      </p:sp>
      <p:sp>
        <p:nvSpPr>
          <p:cNvPr id="407" name="Rounded Rectangle 406"/>
          <p:cNvSpPr/>
          <p:nvPr/>
        </p:nvSpPr>
        <p:spPr>
          <a:xfrm>
            <a:off x="5312398" y="19621808"/>
            <a:ext cx="5083004" cy="88113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PR: PHA215, PTB211, PTB212, PTB222, </a:t>
            </a:r>
          </a:p>
        </p:txBody>
      </p:sp>
      <p:sp>
        <p:nvSpPr>
          <p:cNvPr id="409" name="Rounded Rectangle 408"/>
          <p:cNvSpPr/>
          <p:nvPr/>
        </p:nvSpPr>
        <p:spPr>
          <a:xfrm>
            <a:off x="16701033" y="22701139"/>
            <a:ext cx="4206240" cy="54864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CR: PTB321, PTB322</a:t>
            </a:r>
          </a:p>
        </p:txBody>
      </p:sp>
      <p:sp>
        <p:nvSpPr>
          <p:cNvPr id="415" name="Oval 414"/>
          <p:cNvSpPr/>
          <p:nvPr/>
        </p:nvSpPr>
        <p:spPr>
          <a:xfrm>
            <a:off x="37976418" y="17750086"/>
            <a:ext cx="2953512" cy="208483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Level 5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(16 C.H.)</a:t>
            </a:r>
          </a:p>
        </p:txBody>
      </p:sp>
      <p:sp>
        <p:nvSpPr>
          <p:cNvPr id="416" name="Oval 415"/>
          <p:cNvSpPr/>
          <p:nvPr/>
        </p:nvSpPr>
        <p:spPr>
          <a:xfrm>
            <a:off x="38028259" y="20631042"/>
            <a:ext cx="2934328" cy="208483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Level 6</a:t>
            </a:r>
          </a:p>
          <a:p>
            <a:pPr algn="ctr"/>
            <a:r>
              <a:rPr lang="en-US" sz="4000" b="1">
                <a:solidFill>
                  <a:schemeClr val="bg1"/>
                </a:solidFill>
              </a:rPr>
              <a:t>(15 </a:t>
            </a:r>
            <a:r>
              <a:rPr lang="en-US" sz="4000" b="1" dirty="0">
                <a:solidFill>
                  <a:schemeClr val="bg1"/>
                </a:solidFill>
              </a:rPr>
              <a:t>C.H.)</a:t>
            </a:r>
          </a:p>
        </p:txBody>
      </p:sp>
      <p:sp>
        <p:nvSpPr>
          <p:cNvPr id="418" name="Rounded Rectangle 417"/>
          <p:cNvSpPr/>
          <p:nvPr/>
        </p:nvSpPr>
        <p:spPr>
          <a:xfrm>
            <a:off x="10118371" y="24305091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422" name="Rounded Rectangle 421"/>
          <p:cNvSpPr/>
          <p:nvPr/>
        </p:nvSpPr>
        <p:spPr>
          <a:xfrm>
            <a:off x="4893002" y="24272796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423" name="Rectangle 422"/>
          <p:cNvSpPr/>
          <p:nvPr/>
        </p:nvSpPr>
        <p:spPr>
          <a:xfrm>
            <a:off x="4843937" y="24400450"/>
            <a:ext cx="4846726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Physical Therapy for Pediatrics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(PTB411), 4 C.H.</a:t>
            </a:r>
          </a:p>
        </p:txBody>
      </p:sp>
      <p:sp>
        <p:nvSpPr>
          <p:cNvPr id="432" name="Rounded Rectangle 431"/>
          <p:cNvSpPr/>
          <p:nvPr/>
        </p:nvSpPr>
        <p:spPr>
          <a:xfrm>
            <a:off x="3533426" y="24108484"/>
            <a:ext cx="35847703" cy="6260812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952">
              <a:solidFill>
                <a:schemeClr val="bg1"/>
              </a:solidFill>
            </a:endParaRPr>
          </a:p>
        </p:txBody>
      </p:sp>
      <p:sp>
        <p:nvSpPr>
          <p:cNvPr id="433" name="Rounded Rectangle 432"/>
          <p:cNvSpPr/>
          <p:nvPr/>
        </p:nvSpPr>
        <p:spPr>
          <a:xfrm>
            <a:off x="20523333" y="24341066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34" name="Rectangle 433"/>
          <p:cNvSpPr/>
          <p:nvPr/>
        </p:nvSpPr>
        <p:spPr>
          <a:xfrm>
            <a:off x="20575702" y="24686070"/>
            <a:ext cx="5107808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Graduation Project-I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(PTB414), 1 C.H.</a:t>
            </a:r>
          </a:p>
        </p:txBody>
      </p:sp>
      <p:sp>
        <p:nvSpPr>
          <p:cNvPr id="435" name="Rounded Rectangle 434"/>
          <p:cNvSpPr/>
          <p:nvPr/>
        </p:nvSpPr>
        <p:spPr>
          <a:xfrm>
            <a:off x="15301272" y="24302787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436" name="Rectangle 435"/>
          <p:cNvSpPr/>
          <p:nvPr/>
        </p:nvSpPr>
        <p:spPr>
          <a:xfrm>
            <a:off x="15333363" y="24349645"/>
            <a:ext cx="4931798" cy="2062103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Clinical Placement for Pediatrics, Obstetric and Gynecology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(BTB413), 4 C.H.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10150462" y="24532396"/>
            <a:ext cx="4963889" cy="1569660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Physical Therapy for Obstetrics and Gynecology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(PTB412), 3 C.H.</a:t>
            </a:r>
          </a:p>
        </p:txBody>
      </p:sp>
      <p:sp>
        <p:nvSpPr>
          <p:cNvPr id="443" name="Flowchart: Terminator 442"/>
          <p:cNvSpPr/>
          <p:nvPr/>
        </p:nvSpPr>
        <p:spPr>
          <a:xfrm rot="16200000">
            <a:off x="1743109" y="26123523"/>
            <a:ext cx="3619167" cy="1873770"/>
          </a:xfrm>
          <a:prstGeom prst="flowChartTerminator">
            <a:avLst/>
          </a:prstGeom>
          <a:solidFill>
            <a:schemeClr val="tx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9281" tIns="49640" rIns="99281" bIns="496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</a:rPr>
              <a:t>4</a:t>
            </a:r>
            <a:r>
              <a:rPr lang="en-US" sz="6600" b="1" baseline="30000" dirty="0">
                <a:solidFill>
                  <a:schemeClr val="bg1"/>
                </a:solidFill>
              </a:rPr>
              <a:t>th</a:t>
            </a:r>
            <a:r>
              <a:rPr lang="en-US" sz="6600" b="1" dirty="0">
                <a:solidFill>
                  <a:schemeClr val="bg1"/>
                </a:solidFill>
              </a:rPr>
              <a:t> Year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(29  C.H.)</a:t>
            </a:r>
          </a:p>
        </p:txBody>
      </p:sp>
      <p:sp>
        <p:nvSpPr>
          <p:cNvPr id="450" name="Rounded Rectangle 449"/>
          <p:cNvSpPr/>
          <p:nvPr/>
        </p:nvSpPr>
        <p:spPr>
          <a:xfrm>
            <a:off x="20617481" y="26287094"/>
            <a:ext cx="4738208" cy="58816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PTB227, After 100 C.H. </a:t>
            </a:r>
          </a:p>
        </p:txBody>
      </p:sp>
      <p:sp>
        <p:nvSpPr>
          <p:cNvPr id="451" name="Rounded Rectangle 450"/>
          <p:cNvSpPr/>
          <p:nvPr/>
        </p:nvSpPr>
        <p:spPr>
          <a:xfrm>
            <a:off x="15676724" y="26326619"/>
            <a:ext cx="4206240" cy="54864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CR: PTB411, PTB412</a:t>
            </a:r>
          </a:p>
        </p:txBody>
      </p:sp>
      <p:sp>
        <p:nvSpPr>
          <p:cNvPr id="460" name="Oval 459"/>
          <p:cNvSpPr/>
          <p:nvPr/>
        </p:nvSpPr>
        <p:spPr>
          <a:xfrm>
            <a:off x="37842950" y="24465031"/>
            <a:ext cx="2953512" cy="208483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Level 7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(15 C.H.)</a:t>
            </a:r>
          </a:p>
        </p:txBody>
      </p:sp>
      <p:sp>
        <p:nvSpPr>
          <p:cNvPr id="461" name="Oval 460"/>
          <p:cNvSpPr/>
          <p:nvPr/>
        </p:nvSpPr>
        <p:spPr>
          <a:xfrm>
            <a:off x="37894791" y="26810443"/>
            <a:ext cx="2934328" cy="208483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Level 8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(14 C.H.)</a:t>
            </a:r>
          </a:p>
        </p:txBody>
      </p:sp>
      <p:sp>
        <p:nvSpPr>
          <p:cNvPr id="191" name="Rounded Rectangle 190"/>
          <p:cNvSpPr/>
          <p:nvPr/>
        </p:nvSpPr>
        <p:spPr>
          <a:xfrm>
            <a:off x="5018648" y="27382188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25745394" y="24567152"/>
            <a:ext cx="4963889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University Elective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(Basket 1)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3 C.H.</a:t>
            </a:r>
          </a:p>
        </p:txBody>
      </p:sp>
      <p:sp>
        <p:nvSpPr>
          <p:cNvPr id="253" name="Rounded Rectangle 252"/>
          <p:cNvSpPr/>
          <p:nvPr/>
        </p:nvSpPr>
        <p:spPr>
          <a:xfrm>
            <a:off x="15682638" y="27426859"/>
            <a:ext cx="5109502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54" name="Rectangle 253"/>
          <p:cNvSpPr/>
          <p:nvPr/>
        </p:nvSpPr>
        <p:spPr>
          <a:xfrm>
            <a:off x="15834868" y="27862000"/>
            <a:ext cx="4837266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Sports Physical Therapy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(PTB423), 3 C.H.</a:t>
            </a:r>
          </a:p>
        </p:txBody>
      </p:sp>
      <p:sp>
        <p:nvSpPr>
          <p:cNvPr id="261" name="Rounded Rectangle 260"/>
          <p:cNvSpPr/>
          <p:nvPr/>
        </p:nvSpPr>
        <p:spPr>
          <a:xfrm>
            <a:off x="10487751" y="27469389"/>
            <a:ext cx="4789840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62" name="Rectangle 261"/>
          <p:cNvSpPr/>
          <p:nvPr/>
        </p:nvSpPr>
        <p:spPr>
          <a:xfrm>
            <a:off x="5554835" y="20821358"/>
            <a:ext cx="4867816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Physical Therapy for MSK conditions-II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(PTB321), 3 C.H.</a:t>
            </a:r>
          </a:p>
        </p:txBody>
      </p:sp>
      <p:sp>
        <p:nvSpPr>
          <p:cNvPr id="263" name="Rounded Rectangle 262"/>
          <p:cNvSpPr/>
          <p:nvPr/>
        </p:nvSpPr>
        <p:spPr>
          <a:xfrm>
            <a:off x="5977063" y="22745656"/>
            <a:ext cx="4206240" cy="54864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PTB311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23893054" y="6999891"/>
            <a:ext cx="4206240" cy="54864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PHA119</a:t>
            </a:r>
          </a:p>
        </p:txBody>
      </p:sp>
      <p:sp>
        <p:nvSpPr>
          <p:cNvPr id="180" name="Rounded Rectangle 304">
            <a:extLst>
              <a:ext uri="{FF2B5EF4-FFF2-40B4-BE49-F238E27FC236}">
                <a16:creationId xmlns:a16="http://schemas.microsoft.com/office/drawing/2014/main" id="{5422F31B-F76A-4E60-9B22-94FB73A44D87}"/>
              </a:ext>
            </a:extLst>
          </p:cNvPr>
          <p:cNvSpPr/>
          <p:nvPr/>
        </p:nvSpPr>
        <p:spPr>
          <a:xfrm>
            <a:off x="16113719" y="12269295"/>
            <a:ext cx="4894987" cy="90166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PHA119, PHA127, PHA126, PHA128</a:t>
            </a:r>
          </a:p>
        </p:txBody>
      </p:sp>
      <p:sp>
        <p:nvSpPr>
          <p:cNvPr id="181" name="Rounded Rectangle 195">
            <a:extLst>
              <a:ext uri="{FF2B5EF4-FFF2-40B4-BE49-F238E27FC236}">
                <a16:creationId xmlns:a16="http://schemas.microsoft.com/office/drawing/2014/main" id="{C82BB3BF-41CB-434B-A10E-3357EDE73ADB}"/>
              </a:ext>
            </a:extLst>
          </p:cNvPr>
          <p:cNvSpPr/>
          <p:nvPr/>
        </p:nvSpPr>
        <p:spPr>
          <a:xfrm>
            <a:off x="10892539" y="13465938"/>
            <a:ext cx="5185583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85" name="Rounded Rectangle 195">
            <a:extLst>
              <a:ext uri="{FF2B5EF4-FFF2-40B4-BE49-F238E27FC236}">
                <a16:creationId xmlns:a16="http://schemas.microsoft.com/office/drawing/2014/main" id="{343E6224-C135-41EA-95CC-441760793B58}"/>
              </a:ext>
            </a:extLst>
          </p:cNvPr>
          <p:cNvSpPr/>
          <p:nvPr/>
        </p:nvSpPr>
        <p:spPr>
          <a:xfrm>
            <a:off x="26846336" y="13423383"/>
            <a:ext cx="5185583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87" name="Rounded Rectangle 406">
            <a:extLst>
              <a:ext uri="{FF2B5EF4-FFF2-40B4-BE49-F238E27FC236}">
                <a16:creationId xmlns:a16="http://schemas.microsoft.com/office/drawing/2014/main" id="{1A5A4C5B-4FAA-4823-A403-E7CCA84F7122}"/>
              </a:ext>
            </a:extLst>
          </p:cNvPr>
          <p:cNvSpPr/>
          <p:nvPr/>
        </p:nvSpPr>
        <p:spPr>
          <a:xfrm>
            <a:off x="21436390" y="19688260"/>
            <a:ext cx="5083004" cy="88113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PR: PHA215, PTB211, PTB212, PTB221, PTB222, PTB224</a:t>
            </a:r>
          </a:p>
        </p:txBody>
      </p:sp>
      <p:sp>
        <p:nvSpPr>
          <p:cNvPr id="188" name="Rounded Rectangle 297">
            <a:extLst>
              <a:ext uri="{FF2B5EF4-FFF2-40B4-BE49-F238E27FC236}">
                <a16:creationId xmlns:a16="http://schemas.microsoft.com/office/drawing/2014/main" id="{A7D88CA6-8256-4826-BAFF-CE767DA439D3}"/>
              </a:ext>
            </a:extLst>
          </p:cNvPr>
          <p:cNvSpPr/>
          <p:nvPr/>
        </p:nvSpPr>
        <p:spPr>
          <a:xfrm>
            <a:off x="26962090" y="19800780"/>
            <a:ext cx="5258683" cy="119084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PR: PHA215, PTB211, PTB212, PTB221, PTB222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CR: PTB311, PTB314</a:t>
            </a:r>
          </a:p>
        </p:txBody>
      </p:sp>
      <p:sp>
        <p:nvSpPr>
          <p:cNvPr id="224" name="Rounded Rectangle 406">
            <a:extLst>
              <a:ext uri="{FF2B5EF4-FFF2-40B4-BE49-F238E27FC236}">
                <a16:creationId xmlns:a16="http://schemas.microsoft.com/office/drawing/2014/main" id="{B8CFC1AF-B819-43FA-A8B7-06E0FF01E836}"/>
              </a:ext>
            </a:extLst>
          </p:cNvPr>
          <p:cNvSpPr/>
          <p:nvPr/>
        </p:nvSpPr>
        <p:spPr>
          <a:xfrm>
            <a:off x="10787137" y="22690216"/>
            <a:ext cx="5083004" cy="88113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PR: PHA215, PTB211, PTB212, PTB221, PTB222, PTB224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0E38B78F-F14C-423A-9236-3D1DAF021508}"/>
              </a:ext>
            </a:extLst>
          </p:cNvPr>
          <p:cNvSpPr/>
          <p:nvPr/>
        </p:nvSpPr>
        <p:spPr>
          <a:xfrm>
            <a:off x="16221922" y="20888526"/>
            <a:ext cx="5132280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Clinical Placement for MSK-II Neurological Conditions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(BTB315), 5 C.H.</a:t>
            </a:r>
          </a:p>
        </p:txBody>
      </p:sp>
      <p:sp>
        <p:nvSpPr>
          <p:cNvPr id="226" name="Rounded Rectangle 406">
            <a:extLst>
              <a:ext uri="{FF2B5EF4-FFF2-40B4-BE49-F238E27FC236}">
                <a16:creationId xmlns:a16="http://schemas.microsoft.com/office/drawing/2014/main" id="{CD209066-3A74-46C0-BBB5-E986813F4291}"/>
              </a:ext>
            </a:extLst>
          </p:cNvPr>
          <p:cNvSpPr/>
          <p:nvPr/>
        </p:nvSpPr>
        <p:spPr>
          <a:xfrm>
            <a:off x="4728484" y="26300657"/>
            <a:ext cx="5247522" cy="88113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PR: PHA215, PTB211, PTB212, PTB221, PTB222, PTB224, PTB313</a:t>
            </a:r>
          </a:p>
        </p:txBody>
      </p:sp>
      <p:sp>
        <p:nvSpPr>
          <p:cNvPr id="230" name="Rounded Rectangle 406">
            <a:extLst>
              <a:ext uri="{FF2B5EF4-FFF2-40B4-BE49-F238E27FC236}">
                <a16:creationId xmlns:a16="http://schemas.microsoft.com/office/drawing/2014/main" id="{597FFAB5-BC32-4DA1-BB1C-79B442575B40}"/>
              </a:ext>
            </a:extLst>
          </p:cNvPr>
          <p:cNvSpPr/>
          <p:nvPr/>
        </p:nvSpPr>
        <p:spPr>
          <a:xfrm>
            <a:off x="10086608" y="26346811"/>
            <a:ext cx="5083004" cy="88113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PR: PHA215, PTB211, PTB212, PTB221, PTB222, PTB224</a:t>
            </a:r>
          </a:p>
        </p:txBody>
      </p:sp>
      <p:sp>
        <p:nvSpPr>
          <p:cNvPr id="231" name="Rounded Rectangle 406">
            <a:extLst>
              <a:ext uri="{FF2B5EF4-FFF2-40B4-BE49-F238E27FC236}">
                <a16:creationId xmlns:a16="http://schemas.microsoft.com/office/drawing/2014/main" id="{876DE3D6-A10C-4B67-958C-262734332D70}"/>
              </a:ext>
            </a:extLst>
          </p:cNvPr>
          <p:cNvSpPr/>
          <p:nvPr/>
        </p:nvSpPr>
        <p:spPr>
          <a:xfrm>
            <a:off x="4876831" y="29410049"/>
            <a:ext cx="5247522" cy="88113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PR: PHA215, PTB211, PTB212, PTB221, PTB222, PTB224, PTB313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3905B95F-2C93-43FA-BF1F-661F94ADE66B}"/>
              </a:ext>
            </a:extLst>
          </p:cNvPr>
          <p:cNvSpPr/>
          <p:nvPr/>
        </p:nvSpPr>
        <p:spPr>
          <a:xfrm>
            <a:off x="21109030" y="27808496"/>
            <a:ext cx="5107808" cy="1200329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Graduation Project-II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(PTB424), 2 C.H.</a:t>
            </a:r>
          </a:p>
        </p:txBody>
      </p:sp>
      <p:sp>
        <p:nvSpPr>
          <p:cNvPr id="243" name="Rounded Rectangle 449">
            <a:extLst>
              <a:ext uri="{FF2B5EF4-FFF2-40B4-BE49-F238E27FC236}">
                <a16:creationId xmlns:a16="http://schemas.microsoft.com/office/drawing/2014/main" id="{7E416A9C-304B-4F11-97B8-7BB75B25F2E2}"/>
              </a:ext>
            </a:extLst>
          </p:cNvPr>
          <p:cNvSpPr/>
          <p:nvPr/>
        </p:nvSpPr>
        <p:spPr>
          <a:xfrm>
            <a:off x="21404761" y="29476899"/>
            <a:ext cx="4738208" cy="58816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PTB414 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C2F68BB9-ACA2-40A1-90AF-493532FA923F}"/>
              </a:ext>
            </a:extLst>
          </p:cNvPr>
          <p:cNvSpPr/>
          <p:nvPr/>
        </p:nvSpPr>
        <p:spPr>
          <a:xfrm>
            <a:off x="26625558" y="27567841"/>
            <a:ext cx="4963889" cy="1754326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University Elective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(Basket 3)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3 C.H.</a:t>
            </a:r>
          </a:p>
        </p:txBody>
      </p:sp>
      <p:sp>
        <p:nvSpPr>
          <p:cNvPr id="245" name="Rounded Rectangle 432">
            <a:extLst>
              <a:ext uri="{FF2B5EF4-FFF2-40B4-BE49-F238E27FC236}">
                <a16:creationId xmlns:a16="http://schemas.microsoft.com/office/drawing/2014/main" id="{0F70E638-2F76-423F-B708-DD247004FA14}"/>
              </a:ext>
            </a:extLst>
          </p:cNvPr>
          <p:cNvSpPr/>
          <p:nvPr/>
        </p:nvSpPr>
        <p:spPr>
          <a:xfrm>
            <a:off x="26544606" y="27386569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46" name="Rounded Rectangle 432">
            <a:extLst>
              <a:ext uri="{FF2B5EF4-FFF2-40B4-BE49-F238E27FC236}">
                <a16:creationId xmlns:a16="http://schemas.microsoft.com/office/drawing/2014/main" id="{ABD1C9B1-5BD6-405C-8E10-AC19E5170840}"/>
              </a:ext>
            </a:extLst>
          </p:cNvPr>
          <p:cNvSpPr/>
          <p:nvPr/>
        </p:nvSpPr>
        <p:spPr>
          <a:xfrm>
            <a:off x="21191977" y="27463464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36" name="Rounded Rectangle 406">
            <a:extLst>
              <a:ext uri="{FF2B5EF4-FFF2-40B4-BE49-F238E27FC236}">
                <a16:creationId xmlns:a16="http://schemas.microsoft.com/office/drawing/2014/main" id="{C2874086-A122-46A8-90F4-3FA972B30F02}"/>
              </a:ext>
            </a:extLst>
          </p:cNvPr>
          <p:cNvSpPr/>
          <p:nvPr/>
        </p:nvSpPr>
        <p:spPr>
          <a:xfrm>
            <a:off x="15613628" y="29462234"/>
            <a:ext cx="5247522" cy="88113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PR: 100 C.H, PHA119, PHA127, PTB211, PTB221, PTB222, PTB224, PTB225</a:t>
            </a:r>
          </a:p>
        </p:txBody>
      </p:sp>
      <p:sp>
        <p:nvSpPr>
          <p:cNvPr id="141" name="Rounded Rectangle 297">
            <a:extLst>
              <a:ext uri="{FF2B5EF4-FFF2-40B4-BE49-F238E27FC236}">
                <a16:creationId xmlns:a16="http://schemas.microsoft.com/office/drawing/2014/main" id="{352C186B-859C-4A73-A70A-FEBF059F156C}"/>
              </a:ext>
            </a:extLst>
          </p:cNvPr>
          <p:cNvSpPr/>
          <p:nvPr/>
        </p:nvSpPr>
        <p:spPr>
          <a:xfrm>
            <a:off x="10783584" y="15505167"/>
            <a:ext cx="5347030" cy="90720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PR: PHA215, PTB212, PTB222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CR: PTB226</a:t>
            </a:r>
          </a:p>
        </p:txBody>
      </p:sp>
      <p:sp>
        <p:nvSpPr>
          <p:cNvPr id="155" name="Rounded Rectangle 205">
            <a:extLst>
              <a:ext uri="{FF2B5EF4-FFF2-40B4-BE49-F238E27FC236}">
                <a16:creationId xmlns:a16="http://schemas.microsoft.com/office/drawing/2014/main" id="{C81F63AA-9C8A-4D49-8805-479ADCB05432}"/>
              </a:ext>
            </a:extLst>
          </p:cNvPr>
          <p:cNvSpPr/>
          <p:nvPr/>
        </p:nvSpPr>
        <p:spPr>
          <a:xfrm>
            <a:off x="32284160" y="10256137"/>
            <a:ext cx="4963889" cy="19855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6A8F99-FB51-47BB-99C0-1CE9B17F4F87}"/>
              </a:ext>
            </a:extLst>
          </p:cNvPr>
          <p:cNvSpPr/>
          <p:nvPr/>
        </p:nvSpPr>
        <p:spPr>
          <a:xfrm>
            <a:off x="32284161" y="10448729"/>
            <a:ext cx="498884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Public Speaking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(University Requirement 3)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(ENG211), 3 C.H.</a:t>
            </a:r>
          </a:p>
        </p:txBody>
      </p:sp>
      <p:sp>
        <p:nvSpPr>
          <p:cNvPr id="156" name="Rounded Rectangle 449">
            <a:extLst>
              <a:ext uri="{FF2B5EF4-FFF2-40B4-BE49-F238E27FC236}">
                <a16:creationId xmlns:a16="http://schemas.microsoft.com/office/drawing/2014/main" id="{69B4FFA7-8CFB-4B75-AA0C-9B19E5CE6914}"/>
              </a:ext>
            </a:extLst>
          </p:cNvPr>
          <p:cNvSpPr/>
          <p:nvPr/>
        </p:nvSpPr>
        <p:spPr>
          <a:xfrm>
            <a:off x="10603615" y="29581343"/>
            <a:ext cx="4738208" cy="58816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E3E3D3-E121-486A-B026-664BAC3D9AAE}"/>
              </a:ext>
            </a:extLst>
          </p:cNvPr>
          <p:cNvSpPr/>
          <p:nvPr/>
        </p:nvSpPr>
        <p:spPr>
          <a:xfrm>
            <a:off x="11222367" y="29622829"/>
            <a:ext cx="31550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PR: 100 C.H, PTB414</a:t>
            </a:r>
            <a:endParaRPr lang="en-AE" sz="2800" dirty="0"/>
          </a:p>
        </p:txBody>
      </p:sp>
    </p:spTree>
    <p:extLst>
      <p:ext uri="{BB962C8B-B14F-4D97-AF65-F5344CB8AC3E}">
        <p14:creationId xmlns:p14="http://schemas.microsoft.com/office/powerpoint/2010/main" val="3954329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15099</TotalTime>
  <Words>964</Words>
  <Application>Microsoft Office PowerPoint</Application>
  <PresentationFormat>Custom</PresentationFormat>
  <Paragraphs>167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Akram Ashames</dc:creator>
  <cp:lastModifiedBy>Dr. Richie Rashmin Bhandare</cp:lastModifiedBy>
  <cp:revision>389</cp:revision>
  <cp:lastPrinted>2025-06-03T10:09:41Z</cp:lastPrinted>
  <dcterms:created xsi:type="dcterms:W3CDTF">2017-09-30T03:36:20Z</dcterms:created>
  <dcterms:modified xsi:type="dcterms:W3CDTF">2025-06-07T11:06:44Z</dcterms:modified>
</cp:coreProperties>
</file>